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80" r:id="rId2"/>
    <p:sldId id="257" r:id="rId3"/>
    <p:sldId id="281" r:id="rId4"/>
    <p:sldId id="284" r:id="rId5"/>
    <p:sldId id="322" r:id="rId6"/>
    <p:sldId id="287" r:id="rId7"/>
    <p:sldId id="286" r:id="rId8"/>
    <p:sldId id="290" r:id="rId9"/>
    <p:sldId id="294" r:id="rId10"/>
    <p:sldId id="343" r:id="rId11"/>
    <p:sldId id="341" r:id="rId12"/>
    <p:sldId id="323" r:id="rId13"/>
    <p:sldId id="324" r:id="rId14"/>
    <p:sldId id="325" r:id="rId15"/>
    <p:sldId id="326" r:id="rId16"/>
    <p:sldId id="327" r:id="rId17"/>
    <p:sldId id="328" r:id="rId18"/>
    <p:sldId id="329" r:id="rId19"/>
    <p:sldId id="330" r:id="rId20"/>
    <p:sldId id="331" r:id="rId21"/>
    <p:sldId id="332" r:id="rId22"/>
    <p:sldId id="333" r:id="rId23"/>
    <p:sldId id="342" r:id="rId24"/>
    <p:sldId id="344" r:id="rId25"/>
    <p:sldId id="345" r:id="rId26"/>
    <p:sldId id="346" r:id="rId27"/>
    <p:sldId id="347" r:id="rId28"/>
    <p:sldId id="321" r:id="rId29"/>
    <p:sldId id="348" r:id="rId30"/>
    <p:sldId id="262" r:id="rId31"/>
    <p:sldId id="317" r:id="rId32"/>
    <p:sldId id="311" r:id="rId33"/>
    <p:sldId id="314" r:id="rId34"/>
    <p:sldId id="349" r:id="rId35"/>
    <p:sldId id="351" r:id="rId36"/>
    <p:sldId id="352" r:id="rId37"/>
    <p:sldId id="350" r:id="rId38"/>
    <p:sldId id="31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3" d="100"/>
          <a:sy n="73" d="100"/>
        </p:scale>
        <p:origin x="120" y="8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D8F778-C09D-4AE3-A185-7B1B2BDD6F4E}" type="doc">
      <dgm:prSet loTypeId="urn:microsoft.com/office/officeart/2005/8/layout/chevron2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E967E14-0DC1-401A-B9BC-3FC5E7BA60A4}">
      <dgm:prSet phldrT="[Text]"/>
      <dgm:spPr/>
      <dgm:t>
        <a:bodyPr/>
        <a:lstStyle/>
        <a:p>
          <a:r>
            <a:rPr lang="en-US" dirty="0" smtClean="0"/>
            <a:t>Pre-1900s</a:t>
          </a:r>
          <a:endParaRPr lang="en-US" dirty="0"/>
        </a:p>
      </dgm:t>
    </dgm:pt>
    <dgm:pt modelId="{CBE3FDE4-6F76-4EBA-97C3-1D75E5215362}" type="parTrans" cxnId="{699B66FE-4EC8-4EE8-BD78-A41F19198C98}">
      <dgm:prSet/>
      <dgm:spPr/>
      <dgm:t>
        <a:bodyPr/>
        <a:lstStyle/>
        <a:p>
          <a:endParaRPr lang="en-US"/>
        </a:p>
      </dgm:t>
    </dgm:pt>
    <dgm:pt modelId="{B4A8319A-E68F-4190-9934-E2384659C211}" type="sibTrans" cxnId="{699B66FE-4EC8-4EE8-BD78-A41F19198C98}">
      <dgm:prSet/>
      <dgm:spPr/>
      <dgm:t>
        <a:bodyPr/>
        <a:lstStyle/>
        <a:p>
          <a:endParaRPr lang="en-US"/>
        </a:p>
      </dgm:t>
    </dgm:pt>
    <dgm:pt modelId="{4A435ED7-C85D-4E29-BE09-188410CC1921}">
      <dgm:prSet phldrT="[Text]"/>
      <dgm:spPr/>
      <dgm:t>
        <a:bodyPr/>
        <a:lstStyle/>
        <a:p>
          <a:r>
            <a:rPr lang="en-US" dirty="0" smtClean="0"/>
            <a:t>Pasteur’s separation of tartaric enantiomers</a:t>
          </a:r>
          <a:endParaRPr lang="en-US" dirty="0"/>
        </a:p>
      </dgm:t>
    </dgm:pt>
    <dgm:pt modelId="{60DCF5EB-BBD9-4C73-A5A3-0ACC4A5FE556}" type="parTrans" cxnId="{F97148B5-D2AB-4256-927C-D10FD4F399F1}">
      <dgm:prSet/>
      <dgm:spPr/>
      <dgm:t>
        <a:bodyPr/>
        <a:lstStyle/>
        <a:p>
          <a:endParaRPr lang="en-US"/>
        </a:p>
      </dgm:t>
    </dgm:pt>
    <dgm:pt modelId="{9CAB2C7B-8DA1-4C22-941F-B00A69469BCA}" type="sibTrans" cxnId="{F97148B5-D2AB-4256-927C-D10FD4F399F1}">
      <dgm:prSet/>
      <dgm:spPr/>
      <dgm:t>
        <a:bodyPr/>
        <a:lstStyle/>
        <a:p>
          <a:endParaRPr lang="en-US"/>
        </a:p>
      </dgm:t>
    </dgm:pt>
    <dgm:pt modelId="{2B1B07F0-5297-4639-B774-65742C142AC4}">
      <dgm:prSet phldrT="[Text]"/>
      <dgm:spPr/>
      <dgm:t>
        <a:bodyPr/>
        <a:lstStyle/>
        <a:p>
          <a:r>
            <a:rPr lang="en-US" dirty="0" smtClean="0"/>
            <a:t>1900s-1950s</a:t>
          </a:r>
          <a:endParaRPr lang="en-US" dirty="0"/>
        </a:p>
      </dgm:t>
    </dgm:pt>
    <dgm:pt modelId="{2C53F23E-36CC-4B69-8BEF-D6CDE25456F5}" type="parTrans" cxnId="{9C47C4BB-D7B1-49BE-B0C1-3E2A5916B760}">
      <dgm:prSet/>
      <dgm:spPr/>
      <dgm:t>
        <a:bodyPr/>
        <a:lstStyle/>
        <a:p>
          <a:endParaRPr lang="en-US"/>
        </a:p>
      </dgm:t>
    </dgm:pt>
    <dgm:pt modelId="{704110E8-7547-4590-B90C-0DF00FB54E3F}" type="sibTrans" cxnId="{9C47C4BB-D7B1-49BE-B0C1-3E2A5916B760}">
      <dgm:prSet/>
      <dgm:spPr/>
      <dgm:t>
        <a:bodyPr/>
        <a:lstStyle/>
        <a:p>
          <a:endParaRPr lang="en-US"/>
        </a:p>
      </dgm:t>
    </dgm:pt>
    <dgm:pt modelId="{A94DFBE7-8B98-44CA-BA88-8BB7495CC5FF}">
      <dgm:prSet phldrT="[Text]"/>
      <dgm:spPr/>
      <dgm:t>
        <a:bodyPr/>
        <a:lstStyle/>
        <a:p>
          <a:r>
            <a:rPr lang="en-US" dirty="0" smtClean="0"/>
            <a:t>Early chiral pool syntheses using natural products (sugars, amino acids)</a:t>
          </a:r>
          <a:endParaRPr lang="en-US" dirty="0"/>
        </a:p>
      </dgm:t>
    </dgm:pt>
    <dgm:pt modelId="{9FC0F746-44B6-4FC6-8F01-89AE33DA6A39}" type="parTrans" cxnId="{C8C20B00-9F0D-4B4E-AD59-8125432A86F4}">
      <dgm:prSet/>
      <dgm:spPr/>
      <dgm:t>
        <a:bodyPr/>
        <a:lstStyle/>
        <a:p>
          <a:endParaRPr lang="en-US"/>
        </a:p>
      </dgm:t>
    </dgm:pt>
    <dgm:pt modelId="{9D4BECB8-DBE5-4509-A3CB-9EE3CA758653}" type="sibTrans" cxnId="{C8C20B00-9F0D-4B4E-AD59-8125432A86F4}">
      <dgm:prSet/>
      <dgm:spPr/>
      <dgm:t>
        <a:bodyPr/>
        <a:lstStyle/>
        <a:p>
          <a:endParaRPr lang="en-US"/>
        </a:p>
      </dgm:t>
    </dgm:pt>
    <dgm:pt modelId="{9B11E37B-D9FC-4313-94A0-E7846A01D827}">
      <dgm:prSet phldrT="[Text]"/>
      <dgm:spPr/>
      <dgm:t>
        <a:bodyPr/>
        <a:lstStyle/>
        <a:p>
          <a:r>
            <a:rPr lang="en-US" dirty="0" smtClean="0"/>
            <a:t>1960s–present</a:t>
          </a:r>
          <a:endParaRPr lang="en-US" dirty="0"/>
        </a:p>
      </dgm:t>
    </dgm:pt>
    <dgm:pt modelId="{BBF4C60A-791D-4F32-9FBA-02D024CC6BA2}" type="parTrans" cxnId="{395BD0E2-77D6-4146-AF56-B3DF95F78A6F}">
      <dgm:prSet/>
      <dgm:spPr/>
      <dgm:t>
        <a:bodyPr/>
        <a:lstStyle/>
        <a:p>
          <a:endParaRPr lang="en-US"/>
        </a:p>
      </dgm:t>
    </dgm:pt>
    <dgm:pt modelId="{B26E425C-A0D3-456F-9D81-7E8B5C4D8FA5}" type="sibTrans" cxnId="{395BD0E2-77D6-4146-AF56-B3DF95F78A6F}">
      <dgm:prSet/>
      <dgm:spPr/>
      <dgm:t>
        <a:bodyPr/>
        <a:lstStyle/>
        <a:p>
          <a:endParaRPr lang="en-US"/>
        </a:p>
      </dgm:t>
    </dgm:pt>
    <dgm:pt modelId="{F090B909-9B22-4AEC-B9ED-893B5B5D60F9}">
      <dgm:prSet/>
      <dgm:spPr/>
      <dgm:t>
        <a:bodyPr/>
        <a:lstStyle/>
        <a:p>
          <a:endParaRPr lang="en-US" dirty="0"/>
        </a:p>
      </dgm:t>
    </dgm:pt>
    <dgm:pt modelId="{9476FC99-87F6-4A4B-B110-5723BB5E26BF}" type="parTrans" cxnId="{D8DA81BE-C830-48A5-91D7-A5E9CF0D6BAE}">
      <dgm:prSet/>
      <dgm:spPr/>
      <dgm:t>
        <a:bodyPr/>
        <a:lstStyle/>
        <a:p>
          <a:endParaRPr lang="en-US"/>
        </a:p>
      </dgm:t>
    </dgm:pt>
    <dgm:pt modelId="{BAE50678-650F-44EF-AF15-D13410204A8D}" type="sibTrans" cxnId="{D8DA81BE-C830-48A5-91D7-A5E9CF0D6BAE}">
      <dgm:prSet/>
      <dgm:spPr/>
      <dgm:t>
        <a:bodyPr/>
        <a:lstStyle/>
        <a:p>
          <a:endParaRPr lang="en-US"/>
        </a:p>
      </dgm:t>
    </dgm:pt>
    <dgm:pt modelId="{9604AABB-39E7-4B65-BAD2-CA7C292AFE9A}">
      <dgm:prSet/>
      <dgm:spPr/>
      <dgm:t>
        <a:bodyPr/>
        <a:lstStyle/>
        <a:p>
          <a:r>
            <a:rPr lang="en-US" dirty="0" smtClean="0"/>
            <a:t>Birth of modern asymmetric synthesis</a:t>
          </a:r>
          <a:endParaRPr lang="en-US" dirty="0"/>
        </a:p>
      </dgm:t>
    </dgm:pt>
    <dgm:pt modelId="{ED87EC8F-A653-4AC8-8991-A2FAB29CE8CB}" type="parTrans" cxnId="{83B84CF4-36F7-43E8-92F5-B91A1BFBCE6A}">
      <dgm:prSet/>
      <dgm:spPr/>
      <dgm:t>
        <a:bodyPr/>
        <a:lstStyle/>
        <a:p>
          <a:endParaRPr lang="en-US"/>
        </a:p>
      </dgm:t>
    </dgm:pt>
    <dgm:pt modelId="{6ADF252A-3639-4E7C-A6D4-58240C1503CD}" type="sibTrans" cxnId="{83B84CF4-36F7-43E8-92F5-B91A1BFBCE6A}">
      <dgm:prSet/>
      <dgm:spPr/>
      <dgm:t>
        <a:bodyPr/>
        <a:lstStyle/>
        <a:p>
          <a:endParaRPr lang="en-US"/>
        </a:p>
      </dgm:t>
    </dgm:pt>
    <dgm:pt modelId="{60EB086A-A09F-4E5A-9F35-C2A0E8BE7565}">
      <dgm:prSet/>
      <dgm:spPr/>
      <dgm:t>
        <a:bodyPr/>
        <a:lstStyle/>
        <a:p>
          <a:endParaRPr lang="en-US" dirty="0"/>
        </a:p>
      </dgm:t>
    </dgm:pt>
    <dgm:pt modelId="{18D5713B-743F-470D-B349-2C3159D8BBF8}" type="parTrans" cxnId="{DD08075E-5C70-466F-95C3-D39FDA5685F6}">
      <dgm:prSet/>
      <dgm:spPr/>
      <dgm:t>
        <a:bodyPr/>
        <a:lstStyle/>
        <a:p>
          <a:endParaRPr lang="en-US"/>
        </a:p>
      </dgm:t>
    </dgm:pt>
    <dgm:pt modelId="{BC4A3151-C865-4C88-99DF-232D623FB6D4}" type="sibTrans" cxnId="{DD08075E-5C70-466F-95C3-D39FDA5685F6}">
      <dgm:prSet/>
      <dgm:spPr/>
      <dgm:t>
        <a:bodyPr/>
        <a:lstStyle/>
        <a:p>
          <a:endParaRPr lang="en-US"/>
        </a:p>
      </dgm:t>
    </dgm:pt>
    <dgm:pt modelId="{F83F94E6-8C04-4F02-889B-67703C6E273F}" type="pres">
      <dgm:prSet presAssocID="{B6D8F778-C09D-4AE3-A185-7B1B2BDD6F4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8A004E1-48EF-4E73-9A33-D3545E33AEED}" type="pres">
      <dgm:prSet presAssocID="{DE967E14-0DC1-401A-B9BC-3FC5E7BA60A4}" presName="composite" presStyleCnt="0"/>
      <dgm:spPr/>
    </dgm:pt>
    <dgm:pt modelId="{B129C302-72A5-4FF6-BED0-DFB4F333E631}" type="pres">
      <dgm:prSet presAssocID="{DE967E14-0DC1-401A-B9BC-3FC5E7BA60A4}" presName="parentText" presStyleLbl="alignNode1" presStyleIdx="0" presStyleCnt="3" custLinFactNeighborX="6037" custLinFactNeighborY="1202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217473-340C-4873-ACD0-896B73E10934}" type="pres">
      <dgm:prSet presAssocID="{DE967E14-0DC1-401A-B9BC-3FC5E7BA60A4}" presName="descendantText" presStyleLbl="alignAcc1" presStyleIdx="0" presStyleCnt="3" custScaleX="101772" custScaleY="106236" custLinFactNeighborX="2622" custLinFactNeighborY="262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F949BE-AC82-443B-B6BE-67179940551F}" type="pres">
      <dgm:prSet presAssocID="{B4A8319A-E68F-4190-9934-E2384659C211}" presName="sp" presStyleCnt="0"/>
      <dgm:spPr/>
    </dgm:pt>
    <dgm:pt modelId="{80006DED-80E8-47DC-B2CA-B36253F837FF}" type="pres">
      <dgm:prSet presAssocID="{2B1B07F0-5297-4639-B774-65742C142AC4}" presName="composite" presStyleCnt="0"/>
      <dgm:spPr/>
    </dgm:pt>
    <dgm:pt modelId="{2A1DC299-1E5A-4B04-8127-F14E043EFF9D}" type="pres">
      <dgm:prSet presAssocID="{2B1B07F0-5297-4639-B774-65742C142AC4}" presName="parentText" presStyleLbl="alignNode1" presStyleIdx="1" presStyleCnt="3" custLinFactNeighborX="6037" custLinFactNeighborY="1202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8CEA11-27C7-4000-A008-D8F33C8003D5}" type="pres">
      <dgm:prSet presAssocID="{2B1B07F0-5297-4639-B774-65742C142AC4}" presName="descendantText" presStyleLbl="alignAcc1" presStyleIdx="1" presStyleCnt="3" custLinFactNeighborX="3361" custLinFactNeighborY="222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0B29B7-84CA-45D9-9087-F83590994BC2}" type="pres">
      <dgm:prSet presAssocID="{704110E8-7547-4590-B90C-0DF00FB54E3F}" presName="sp" presStyleCnt="0"/>
      <dgm:spPr/>
    </dgm:pt>
    <dgm:pt modelId="{37966098-0C1E-4038-9B89-1E29E31172E7}" type="pres">
      <dgm:prSet presAssocID="{9B11E37B-D9FC-4313-94A0-E7846A01D827}" presName="composite" presStyleCnt="0"/>
      <dgm:spPr/>
    </dgm:pt>
    <dgm:pt modelId="{DF4F5266-4669-4F7F-8D43-FDB32A46D09D}" type="pres">
      <dgm:prSet presAssocID="{9B11E37B-D9FC-4313-94A0-E7846A01D827}" presName="parentText" presStyleLbl="alignNode1" presStyleIdx="2" presStyleCnt="3" custLinFactNeighborX="6037" custLinFactNeighborY="556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98E74C-46CB-4DC7-8839-A8C0402FE744}" type="pres">
      <dgm:prSet presAssocID="{9B11E37B-D9FC-4313-94A0-E7846A01D827}" presName="descendantText" presStyleLbl="alignAcc1" presStyleIdx="2" presStyleCnt="3" custLinFactNeighborX="4821" custLinFactNeighborY="180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99B66FE-4EC8-4EE8-BD78-A41F19198C98}" srcId="{B6D8F778-C09D-4AE3-A185-7B1B2BDD6F4E}" destId="{DE967E14-0DC1-401A-B9BC-3FC5E7BA60A4}" srcOrd="0" destOrd="0" parTransId="{CBE3FDE4-6F76-4EBA-97C3-1D75E5215362}" sibTransId="{B4A8319A-E68F-4190-9934-E2384659C211}"/>
    <dgm:cxn modelId="{F97148B5-D2AB-4256-927C-D10FD4F399F1}" srcId="{DE967E14-0DC1-401A-B9BC-3FC5E7BA60A4}" destId="{4A435ED7-C85D-4E29-BE09-188410CC1921}" srcOrd="0" destOrd="0" parTransId="{60DCF5EB-BBD9-4C73-A5A3-0ACC4A5FE556}" sibTransId="{9CAB2C7B-8DA1-4C22-941F-B00A69469BCA}"/>
    <dgm:cxn modelId="{A2B9FCA9-CAA4-4F1B-AAF1-613ED9BF05DE}" type="presOf" srcId="{F090B909-9B22-4AEC-B9ED-893B5B5D60F9}" destId="{C198E74C-46CB-4DC7-8839-A8C0402FE744}" srcOrd="0" destOrd="0" presId="urn:microsoft.com/office/officeart/2005/8/layout/chevron2"/>
    <dgm:cxn modelId="{353C59F6-6A58-448F-9478-658710CC9550}" type="presOf" srcId="{9B11E37B-D9FC-4313-94A0-E7846A01D827}" destId="{DF4F5266-4669-4F7F-8D43-FDB32A46D09D}" srcOrd="0" destOrd="0" presId="urn:microsoft.com/office/officeart/2005/8/layout/chevron2"/>
    <dgm:cxn modelId="{96634911-AFBF-4436-B249-34DAF35DA873}" type="presOf" srcId="{60EB086A-A09F-4E5A-9F35-C2A0E8BE7565}" destId="{C198E74C-46CB-4DC7-8839-A8C0402FE744}" srcOrd="0" destOrd="2" presId="urn:microsoft.com/office/officeart/2005/8/layout/chevron2"/>
    <dgm:cxn modelId="{C8C20B00-9F0D-4B4E-AD59-8125432A86F4}" srcId="{2B1B07F0-5297-4639-B774-65742C142AC4}" destId="{A94DFBE7-8B98-44CA-BA88-8BB7495CC5FF}" srcOrd="0" destOrd="0" parTransId="{9FC0F746-44B6-4FC6-8F01-89AE33DA6A39}" sibTransId="{9D4BECB8-DBE5-4509-A3CB-9EE3CA758653}"/>
    <dgm:cxn modelId="{EAF64EC7-1515-4133-B14F-2C333BC6A01E}" type="presOf" srcId="{DE967E14-0DC1-401A-B9BC-3FC5E7BA60A4}" destId="{B129C302-72A5-4FF6-BED0-DFB4F333E631}" srcOrd="0" destOrd="0" presId="urn:microsoft.com/office/officeart/2005/8/layout/chevron2"/>
    <dgm:cxn modelId="{395BD0E2-77D6-4146-AF56-B3DF95F78A6F}" srcId="{B6D8F778-C09D-4AE3-A185-7B1B2BDD6F4E}" destId="{9B11E37B-D9FC-4313-94A0-E7846A01D827}" srcOrd="2" destOrd="0" parTransId="{BBF4C60A-791D-4F32-9FBA-02D024CC6BA2}" sibTransId="{B26E425C-A0D3-456F-9D81-7E8B5C4D8FA5}"/>
    <dgm:cxn modelId="{DD08075E-5C70-466F-95C3-D39FDA5685F6}" srcId="{9B11E37B-D9FC-4313-94A0-E7846A01D827}" destId="{60EB086A-A09F-4E5A-9F35-C2A0E8BE7565}" srcOrd="1" destOrd="0" parTransId="{18D5713B-743F-470D-B349-2C3159D8BBF8}" sibTransId="{BC4A3151-C865-4C88-99DF-232D623FB6D4}"/>
    <dgm:cxn modelId="{D8DA81BE-C830-48A5-91D7-A5E9CF0D6BAE}" srcId="{9B11E37B-D9FC-4313-94A0-E7846A01D827}" destId="{F090B909-9B22-4AEC-B9ED-893B5B5D60F9}" srcOrd="0" destOrd="0" parTransId="{9476FC99-87F6-4A4B-B110-5723BB5E26BF}" sibTransId="{BAE50678-650F-44EF-AF15-D13410204A8D}"/>
    <dgm:cxn modelId="{152F91A4-710F-4820-87D9-6E6724BA651C}" type="presOf" srcId="{2B1B07F0-5297-4639-B774-65742C142AC4}" destId="{2A1DC299-1E5A-4B04-8127-F14E043EFF9D}" srcOrd="0" destOrd="0" presId="urn:microsoft.com/office/officeart/2005/8/layout/chevron2"/>
    <dgm:cxn modelId="{12652765-F5FC-42D7-B95F-06375824B22D}" type="presOf" srcId="{A94DFBE7-8B98-44CA-BA88-8BB7495CC5FF}" destId="{088CEA11-27C7-4000-A008-D8F33C8003D5}" srcOrd="0" destOrd="0" presId="urn:microsoft.com/office/officeart/2005/8/layout/chevron2"/>
    <dgm:cxn modelId="{A9C94064-1831-4590-85FF-372D155EB1F4}" type="presOf" srcId="{4A435ED7-C85D-4E29-BE09-188410CC1921}" destId="{4E217473-340C-4873-ACD0-896B73E10934}" srcOrd="0" destOrd="0" presId="urn:microsoft.com/office/officeart/2005/8/layout/chevron2"/>
    <dgm:cxn modelId="{916DE736-32BF-4021-9E2A-DF250C47D8C7}" type="presOf" srcId="{9604AABB-39E7-4B65-BAD2-CA7C292AFE9A}" destId="{C198E74C-46CB-4DC7-8839-A8C0402FE744}" srcOrd="0" destOrd="1" presId="urn:microsoft.com/office/officeart/2005/8/layout/chevron2"/>
    <dgm:cxn modelId="{EBF1CBEA-B41C-473F-ABFF-599B048AB6A0}" type="presOf" srcId="{B6D8F778-C09D-4AE3-A185-7B1B2BDD6F4E}" destId="{F83F94E6-8C04-4F02-889B-67703C6E273F}" srcOrd="0" destOrd="0" presId="urn:microsoft.com/office/officeart/2005/8/layout/chevron2"/>
    <dgm:cxn modelId="{9C47C4BB-D7B1-49BE-B0C1-3E2A5916B760}" srcId="{B6D8F778-C09D-4AE3-A185-7B1B2BDD6F4E}" destId="{2B1B07F0-5297-4639-B774-65742C142AC4}" srcOrd="1" destOrd="0" parTransId="{2C53F23E-36CC-4B69-8BEF-D6CDE25456F5}" sibTransId="{704110E8-7547-4590-B90C-0DF00FB54E3F}"/>
    <dgm:cxn modelId="{83B84CF4-36F7-43E8-92F5-B91A1BFBCE6A}" srcId="{F090B909-9B22-4AEC-B9ED-893B5B5D60F9}" destId="{9604AABB-39E7-4B65-BAD2-CA7C292AFE9A}" srcOrd="0" destOrd="0" parTransId="{ED87EC8F-A653-4AC8-8991-A2FAB29CE8CB}" sibTransId="{6ADF252A-3639-4E7C-A6D4-58240C1503CD}"/>
    <dgm:cxn modelId="{5288025F-D1F1-42A1-B1AF-30F895513BF9}" type="presParOf" srcId="{F83F94E6-8C04-4F02-889B-67703C6E273F}" destId="{18A004E1-48EF-4E73-9A33-D3545E33AEED}" srcOrd="0" destOrd="0" presId="urn:microsoft.com/office/officeart/2005/8/layout/chevron2"/>
    <dgm:cxn modelId="{C82F770E-A03B-4BC9-9D92-3140400CA792}" type="presParOf" srcId="{18A004E1-48EF-4E73-9A33-D3545E33AEED}" destId="{B129C302-72A5-4FF6-BED0-DFB4F333E631}" srcOrd="0" destOrd="0" presId="urn:microsoft.com/office/officeart/2005/8/layout/chevron2"/>
    <dgm:cxn modelId="{EFC12560-1061-42B8-A2A1-2439A2970F70}" type="presParOf" srcId="{18A004E1-48EF-4E73-9A33-D3545E33AEED}" destId="{4E217473-340C-4873-ACD0-896B73E10934}" srcOrd="1" destOrd="0" presId="urn:microsoft.com/office/officeart/2005/8/layout/chevron2"/>
    <dgm:cxn modelId="{4344DB14-D07C-46D7-AD2B-48019E635104}" type="presParOf" srcId="{F83F94E6-8C04-4F02-889B-67703C6E273F}" destId="{8AF949BE-AC82-443B-B6BE-67179940551F}" srcOrd="1" destOrd="0" presId="urn:microsoft.com/office/officeart/2005/8/layout/chevron2"/>
    <dgm:cxn modelId="{E5B7E166-3E7E-41E5-B3C6-021A7AD7866F}" type="presParOf" srcId="{F83F94E6-8C04-4F02-889B-67703C6E273F}" destId="{80006DED-80E8-47DC-B2CA-B36253F837FF}" srcOrd="2" destOrd="0" presId="urn:microsoft.com/office/officeart/2005/8/layout/chevron2"/>
    <dgm:cxn modelId="{6E5BEF4D-3AA1-4F11-B65B-7E0065129EE3}" type="presParOf" srcId="{80006DED-80E8-47DC-B2CA-B36253F837FF}" destId="{2A1DC299-1E5A-4B04-8127-F14E043EFF9D}" srcOrd="0" destOrd="0" presId="urn:microsoft.com/office/officeart/2005/8/layout/chevron2"/>
    <dgm:cxn modelId="{B52B19D7-72B0-4EC7-8FF7-AC6569472B47}" type="presParOf" srcId="{80006DED-80E8-47DC-B2CA-B36253F837FF}" destId="{088CEA11-27C7-4000-A008-D8F33C8003D5}" srcOrd="1" destOrd="0" presId="urn:microsoft.com/office/officeart/2005/8/layout/chevron2"/>
    <dgm:cxn modelId="{DE9848AD-C01C-4EBE-8FF7-FFE51305E8B3}" type="presParOf" srcId="{F83F94E6-8C04-4F02-889B-67703C6E273F}" destId="{850B29B7-84CA-45D9-9087-F83590994BC2}" srcOrd="3" destOrd="0" presId="urn:microsoft.com/office/officeart/2005/8/layout/chevron2"/>
    <dgm:cxn modelId="{30D17054-A514-4406-A6D9-4A3ABC4ED61D}" type="presParOf" srcId="{F83F94E6-8C04-4F02-889B-67703C6E273F}" destId="{37966098-0C1E-4038-9B89-1E29E31172E7}" srcOrd="4" destOrd="0" presId="urn:microsoft.com/office/officeart/2005/8/layout/chevron2"/>
    <dgm:cxn modelId="{4E9B218D-D36B-4CD0-8584-892DC4680A40}" type="presParOf" srcId="{37966098-0C1E-4038-9B89-1E29E31172E7}" destId="{DF4F5266-4669-4F7F-8D43-FDB32A46D09D}" srcOrd="0" destOrd="0" presId="urn:microsoft.com/office/officeart/2005/8/layout/chevron2"/>
    <dgm:cxn modelId="{1DD53CE1-E7C0-4F56-95A2-7F19CFFE76A2}" type="presParOf" srcId="{37966098-0C1E-4038-9B89-1E29E31172E7}" destId="{C198E74C-46CB-4DC7-8839-A8C0402FE74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641CE4-0554-4194-847F-6375EA235AE7}" type="doc">
      <dgm:prSet loTypeId="urn:microsoft.com/office/officeart/2005/8/layout/orgChart1" loCatId="hierarchy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23382A0-81FF-4A40-85B5-0B59533D080F}">
      <dgm:prSet phldrT="[Text]" custT="1"/>
      <dgm:spPr/>
      <dgm:t>
        <a:bodyPr/>
        <a:lstStyle/>
        <a:p>
          <a:r>
            <a:rPr lang="hy-AM" sz="2000" b="0" i="0" dirty="0" smtClean="0"/>
            <a:t>Ասիմետրիկ սինթեզ</a:t>
          </a:r>
          <a:endParaRPr lang="en-US" sz="2000" dirty="0"/>
        </a:p>
      </dgm:t>
    </dgm:pt>
    <dgm:pt modelId="{5E6F5D9E-E0D8-43F7-B47F-CECF6ACCCF24}" type="parTrans" cxnId="{16C1B4B3-C19A-4725-8D33-B7AB7348679F}">
      <dgm:prSet/>
      <dgm:spPr/>
      <dgm:t>
        <a:bodyPr/>
        <a:lstStyle/>
        <a:p>
          <a:endParaRPr lang="en-US" sz="2000"/>
        </a:p>
      </dgm:t>
    </dgm:pt>
    <dgm:pt modelId="{919FB956-2CC2-4599-A62D-68B6A2DDF9FA}" type="sibTrans" cxnId="{16C1B4B3-C19A-4725-8D33-B7AB7348679F}">
      <dgm:prSet/>
      <dgm:spPr/>
      <dgm:t>
        <a:bodyPr/>
        <a:lstStyle/>
        <a:p>
          <a:endParaRPr lang="en-US" sz="2000"/>
        </a:p>
      </dgm:t>
    </dgm:pt>
    <dgm:pt modelId="{633E82E0-39C0-4E96-A81E-6E3024FD6ED0}">
      <dgm:prSet phldrT="[Text]" custT="1"/>
      <dgm:spPr/>
      <dgm:t>
        <a:bodyPr/>
        <a:lstStyle/>
        <a:p>
          <a:r>
            <a:rPr lang="hy-AM" sz="2000" b="0" i="0" dirty="0" smtClean="0"/>
            <a:t>Քիրալային հումքից անջատում</a:t>
          </a:r>
          <a:endParaRPr lang="en-US" sz="2000" dirty="0"/>
        </a:p>
      </dgm:t>
    </dgm:pt>
    <dgm:pt modelId="{E3BA59E9-6AE1-472A-8BC5-A9D6B6232A05}" type="parTrans" cxnId="{F9E8E901-51B5-49F3-8944-B2BA96FBBDCA}">
      <dgm:prSet/>
      <dgm:spPr/>
      <dgm:t>
        <a:bodyPr/>
        <a:lstStyle/>
        <a:p>
          <a:endParaRPr lang="en-US" sz="2000"/>
        </a:p>
      </dgm:t>
    </dgm:pt>
    <dgm:pt modelId="{F798ADD4-F55D-4173-8962-91D9DBA35E7F}" type="sibTrans" cxnId="{F9E8E901-51B5-49F3-8944-B2BA96FBBDCA}">
      <dgm:prSet/>
      <dgm:spPr/>
      <dgm:t>
        <a:bodyPr/>
        <a:lstStyle/>
        <a:p>
          <a:endParaRPr lang="en-US" sz="2000"/>
        </a:p>
      </dgm:t>
    </dgm:pt>
    <dgm:pt modelId="{B883E618-2EFF-4076-86C1-3023D3761F1F}">
      <dgm:prSet phldrT="[Text]" custT="1"/>
      <dgm:spPr/>
      <dgm:t>
        <a:bodyPr/>
        <a:lstStyle/>
        <a:p>
          <a:r>
            <a:rPr lang="hy-AM" sz="2000" b="0" i="0" dirty="0" smtClean="0"/>
            <a:t>Քիրալային օժանդակ ռեագենտներ</a:t>
          </a:r>
          <a:endParaRPr lang="en-US" sz="2000" dirty="0"/>
        </a:p>
      </dgm:t>
    </dgm:pt>
    <dgm:pt modelId="{C3AEE3D8-0932-4AC1-859A-DBD26C3B4700}" type="parTrans" cxnId="{1A0F28B0-7112-46C1-8AF7-B79DA9E0C03C}">
      <dgm:prSet/>
      <dgm:spPr/>
      <dgm:t>
        <a:bodyPr/>
        <a:lstStyle/>
        <a:p>
          <a:endParaRPr lang="en-US" sz="2000"/>
        </a:p>
      </dgm:t>
    </dgm:pt>
    <dgm:pt modelId="{925DD81B-46C1-43F6-9D75-211CFAAFC4F4}" type="sibTrans" cxnId="{1A0F28B0-7112-46C1-8AF7-B79DA9E0C03C}">
      <dgm:prSet/>
      <dgm:spPr/>
      <dgm:t>
        <a:bodyPr/>
        <a:lstStyle/>
        <a:p>
          <a:endParaRPr lang="en-US" sz="2000"/>
        </a:p>
      </dgm:t>
    </dgm:pt>
    <dgm:pt modelId="{6E291678-EBF4-4C8E-8DF3-23B84CA3D723}">
      <dgm:prSet phldrT="[Text]" custT="1"/>
      <dgm:spPr/>
      <dgm:t>
        <a:bodyPr/>
        <a:lstStyle/>
        <a:p>
          <a:r>
            <a:rPr lang="hy-AM" sz="2000" b="0" i="0" dirty="0" smtClean="0"/>
            <a:t>Ասիմետրիկ կատալիզ</a:t>
          </a:r>
          <a:endParaRPr lang="en-US" sz="2000" dirty="0"/>
        </a:p>
      </dgm:t>
    </dgm:pt>
    <dgm:pt modelId="{A89624E5-BDEA-40C4-9292-E3A4E627468A}" type="parTrans" cxnId="{F3C4E41C-3620-441E-B591-D55A4DC7C469}">
      <dgm:prSet/>
      <dgm:spPr/>
      <dgm:t>
        <a:bodyPr/>
        <a:lstStyle/>
        <a:p>
          <a:endParaRPr lang="en-US" sz="2000"/>
        </a:p>
      </dgm:t>
    </dgm:pt>
    <dgm:pt modelId="{08710E6F-DF8F-413E-B679-C60AC12B8A34}" type="sibTrans" cxnId="{F3C4E41C-3620-441E-B591-D55A4DC7C469}">
      <dgm:prSet/>
      <dgm:spPr/>
      <dgm:t>
        <a:bodyPr/>
        <a:lstStyle/>
        <a:p>
          <a:endParaRPr lang="en-US" sz="2000"/>
        </a:p>
      </dgm:t>
    </dgm:pt>
    <dgm:pt modelId="{11DC67BB-CB22-4E2F-9AAB-DBFEE1BD0951}">
      <dgm:prSet custT="1"/>
      <dgm:spPr/>
      <dgm:t>
        <a:bodyPr/>
        <a:lstStyle/>
        <a:p>
          <a:r>
            <a:rPr lang="hy-AM" sz="2000" dirty="0" smtClean="0"/>
            <a:t>Կենսակատալիզ</a:t>
          </a:r>
          <a:endParaRPr lang="en-US" sz="2000" dirty="0"/>
        </a:p>
      </dgm:t>
    </dgm:pt>
    <dgm:pt modelId="{2380786C-D406-4FB3-94E7-45AD9DC99C2F}" type="parTrans" cxnId="{DA2A164C-98C8-48BB-8545-2932BC178C5E}">
      <dgm:prSet/>
      <dgm:spPr/>
      <dgm:t>
        <a:bodyPr/>
        <a:lstStyle/>
        <a:p>
          <a:endParaRPr lang="en-US" sz="2000"/>
        </a:p>
      </dgm:t>
    </dgm:pt>
    <dgm:pt modelId="{4C10B860-B567-4AD3-BF40-2DA5C9CAC89C}" type="sibTrans" cxnId="{DA2A164C-98C8-48BB-8545-2932BC178C5E}">
      <dgm:prSet/>
      <dgm:spPr/>
      <dgm:t>
        <a:bodyPr/>
        <a:lstStyle/>
        <a:p>
          <a:endParaRPr lang="en-US" sz="2000"/>
        </a:p>
      </dgm:t>
    </dgm:pt>
    <dgm:pt modelId="{C115E3F9-AE2A-4D59-8CA2-960D6E0F5E3B}">
      <dgm:prSet custT="1"/>
      <dgm:spPr/>
      <dgm:t>
        <a:bodyPr/>
        <a:lstStyle/>
        <a:p>
          <a:r>
            <a:rPr lang="en-US" sz="2000" dirty="0" err="1" smtClean="0"/>
            <a:t>Belokon’s</a:t>
          </a:r>
          <a:r>
            <a:rPr lang="en-US" sz="2000" dirty="0" smtClean="0"/>
            <a:t> ligand</a:t>
          </a:r>
          <a:endParaRPr lang="en-US" sz="2000" dirty="0"/>
        </a:p>
      </dgm:t>
    </dgm:pt>
    <dgm:pt modelId="{6C53B266-8AF7-4E9F-BD8B-A83B70936DC8}" type="parTrans" cxnId="{A5EEFD7B-F06C-43DC-AF55-9427B8C98E59}">
      <dgm:prSet/>
      <dgm:spPr/>
      <dgm:t>
        <a:bodyPr/>
        <a:lstStyle/>
        <a:p>
          <a:endParaRPr lang="en-US" sz="2000"/>
        </a:p>
      </dgm:t>
    </dgm:pt>
    <dgm:pt modelId="{6F1A4FD5-9C8C-4D8C-BAEF-062F07989D28}" type="sibTrans" cxnId="{A5EEFD7B-F06C-43DC-AF55-9427B8C98E59}">
      <dgm:prSet/>
      <dgm:spPr/>
      <dgm:t>
        <a:bodyPr/>
        <a:lstStyle/>
        <a:p>
          <a:endParaRPr lang="en-US" sz="2000"/>
        </a:p>
      </dgm:t>
    </dgm:pt>
    <dgm:pt modelId="{474B5F02-AC93-4A26-B22C-30C407E0DB4B}">
      <dgm:prSet custT="1"/>
      <dgm:spPr/>
      <dgm:t>
        <a:bodyPr/>
        <a:lstStyle/>
        <a:p>
          <a:r>
            <a:rPr lang="hy-AM" sz="2000" smtClean="0"/>
            <a:t>Մետաղակատալիզ</a:t>
          </a:r>
          <a:endParaRPr lang="en-US" sz="2000" dirty="0"/>
        </a:p>
      </dgm:t>
    </dgm:pt>
    <dgm:pt modelId="{7312445D-5B01-4DDE-A9DB-D86E7C8EC37B}" type="parTrans" cxnId="{29C9AC72-BCC0-4F19-95DF-1B9E2FB9DAE0}">
      <dgm:prSet/>
      <dgm:spPr/>
      <dgm:t>
        <a:bodyPr/>
        <a:lstStyle/>
        <a:p>
          <a:endParaRPr lang="en-US" sz="2000"/>
        </a:p>
      </dgm:t>
    </dgm:pt>
    <dgm:pt modelId="{65DCA68D-E98A-4623-8A37-5F34C79B8AFB}" type="sibTrans" cxnId="{29C9AC72-BCC0-4F19-95DF-1B9E2FB9DAE0}">
      <dgm:prSet/>
      <dgm:spPr/>
      <dgm:t>
        <a:bodyPr/>
        <a:lstStyle/>
        <a:p>
          <a:endParaRPr lang="en-US" sz="2000"/>
        </a:p>
      </dgm:t>
    </dgm:pt>
    <dgm:pt modelId="{57A35A81-9777-4B82-8BE6-85940240539D}">
      <dgm:prSet custT="1"/>
      <dgm:spPr/>
      <dgm:t>
        <a:bodyPr/>
        <a:lstStyle/>
        <a:p>
          <a:r>
            <a:rPr lang="hy-AM" sz="2000" dirty="0" smtClean="0"/>
            <a:t>Օրգանոկատալիզ</a:t>
          </a:r>
          <a:endParaRPr lang="en-US" sz="2000" dirty="0"/>
        </a:p>
      </dgm:t>
    </dgm:pt>
    <dgm:pt modelId="{1A23F932-F70C-4C79-BFCA-A2F8ACF0E3EF}" type="parTrans" cxnId="{726628A0-D6F3-4D2A-9E99-C1877D52618D}">
      <dgm:prSet/>
      <dgm:spPr/>
      <dgm:t>
        <a:bodyPr/>
        <a:lstStyle/>
        <a:p>
          <a:endParaRPr lang="en-US" sz="2000"/>
        </a:p>
      </dgm:t>
    </dgm:pt>
    <dgm:pt modelId="{D840131B-6C01-4263-A628-D07182813697}" type="sibTrans" cxnId="{726628A0-D6F3-4D2A-9E99-C1877D52618D}">
      <dgm:prSet/>
      <dgm:spPr/>
      <dgm:t>
        <a:bodyPr/>
        <a:lstStyle/>
        <a:p>
          <a:endParaRPr lang="en-US" sz="2000"/>
        </a:p>
      </dgm:t>
    </dgm:pt>
    <dgm:pt modelId="{20575A4E-0C93-4ABC-B2F3-1ECE01DC3232}" type="pres">
      <dgm:prSet presAssocID="{69641CE4-0554-4194-847F-6375EA235AE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11B1F5AA-6181-418E-A2CA-CBC15740DD37}" type="pres">
      <dgm:prSet presAssocID="{123382A0-81FF-4A40-85B5-0B59533D080F}" presName="hierRoot1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2F752EB3-FC67-4022-85E0-B64916FAC3D8}" type="pres">
      <dgm:prSet presAssocID="{123382A0-81FF-4A40-85B5-0B59533D080F}" presName="rootComposite1" presStyleCnt="0"/>
      <dgm:spPr/>
      <dgm:t>
        <a:bodyPr/>
        <a:lstStyle/>
        <a:p>
          <a:endParaRPr lang="en-US"/>
        </a:p>
      </dgm:t>
    </dgm:pt>
    <dgm:pt modelId="{799CADBA-DA09-4153-BF3C-4320807315CA}" type="pres">
      <dgm:prSet presAssocID="{123382A0-81FF-4A40-85B5-0B59533D080F}" presName="rootText1" presStyleLbl="node0" presStyleIdx="0" presStyleCnt="1" custLinFactNeighborX="-4648" custLinFactNeighborY="-56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2D8707A-8895-4CD4-B0F0-A34535C65C2E}" type="pres">
      <dgm:prSet presAssocID="{123382A0-81FF-4A40-85B5-0B59533D080F}" presName="rootConnector1" presStyleLbl="node1" presStyleIdx="0" presStyleCnt="0"/>
      <dgm:spPr/>
      <dgm:t>
        <a:bodyPr/>
        <a:lstStyle/>
        <a:p>
          <a:endParaRPr lang="en-US"/>
        </a:p>
      </dgm:t>
    </dgm:pt>
    <dgm:pt modelId="{B3F35B36-52E9-4E0F-9409-D5CD524ED941}" type="pres">
      <dgm:prSet presAssocID="{123382A0-81FF-4A40-85B5-0B59533D080F}" presName="hierChild2" presStyleCnt="0"/>
      <dgm:spPr/>
      <dgm:t>
        <a:bodyPr/>
        <a:lstStyle/>
        <a:p>
          <a:endParaRPr lang="en-US"/>
        </a:p>
      </dgm:t>
    </dgm:pt>
    <dgm:pt modelId="{A780607E-6CA4-4FE7-A105-E52139138470}" type="pres">
      <dgm:prSet presAssocID="{E3BA59E9-6AE1-472A-8BC5-A9D6B6232A05}" presName="Name37" presStyleLbl="parChTrans1D2" presStyleIdx="0" presStyleCnt="4"/>
      <dgm:spPr/>
      <dgm:t>
        <a:bodyPr/>
        <a:lstStyle/>
        <a:p>
          <a:endParaRPr lang="en-US"/>
        </a:p>
      </dgm:t>
    </dgm:pt>
    <dgm:pt modelId="{171D4F53-3742-432F-A746-DB2D2D45F1C6}" type="pres">
      <dgm:prSet presAssocID="{633E82E0-39C0-4E96-A81E-6E3024FD6ED0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CA349875-FBDB-400B-AB8D-0FCE9D0D5DAA}" type="pres">
      <dgm:prSet presAssocID="{633E82E0-39C0-4E96-A81E-6E3024FD6ED0}" presName="rootComposite" presStyleCnt="0"/>
      <dgm:spPr/>
      <dgm:t>
        <a:bodyPr/>
        <a:lstStyle/>
        <a:p>
          <a:endParaRPr lang="en-US"/>
        </a:p>
      </dgm:t>
    </dgm:pt>
    <dgm:pt modelId="{460CEFC3-835E-447F-B8B6-3A61F8FF7D35}" type="pres">
      <dgm:prSet presAssocID="{633E82E0-39C0-4E96-A81E-6E3024FD6ED0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0E42B57-BBA7-4982-AC5B-F8173A1B0890}" type="pres">
      <dgm:prSet presAssocID="{633E82E0-39C0-4E96-A81E-6E3024FD6ED0}" presName="rootConnector" presStyleLbl="node2" presStyleIdx="0" presStyleCnt="4"/>
      <dgm:spPr/>
      <dgm:t>
        <a:bodyPr/>
        <a:lstStyle/>
        <a:p>
          <a:endParaRPr lang="en-US"/>
        </a:p>
      </dgm:t>
    </dgm:pt>
    <dgm:pt modelId="{5D058E12-3CB4-451D-9441-FB944A37A2D4}" type="pres">
      <dgm:prSet presAssocID="{633E82E0-39C0-4E96-A81E-6E3024FD6ED0}" presName="hierChild4" presStyleCnt="0"/>
      <dgm:spPr/>
      <dgm:t>
        <a:bodyPr/>
        <a:lstStyle/>
        <a:p>
          <a:endParaRPr lang="en-US"/>
        </a:p>
      </dgm:t>
    </dgm:pt>
    <dgm:pt modelId="{7627D331-084B-4C26-9939-8D168D92C626}" type="pres">
      <dgm:prSet presAssocID="{633E82E0-39C0-4E96-A81E-6E3024FD6ED0}" presName="hierChild5" presStyleCnt="0"/>
      <dgm:spPr/>
      <dgm:t>
        <a:bodyPr/>
        <a:lstStyle/>
        <a:p>
          <a:endParaRPr lang="en-US"/>
        </a:p>
      </dgm:t>
    </dgm:pt>
    <dgm:pt modelId="{FCCE0A49-A70D-4824-8920-B4DBF002B7E8}" type="pres">
      <dgm:prSet presAssocID="{2380786C-D406-4FB3-94E7-45AD9DC99C2F}" presName="Name37" presStyleLbl="parChTrans1D2" presStyleIdx="1" presStyleCnt="4"/>
      <dgm:spPr/>
      <dgm:t>
        <a:bodyPr/>
        <a:lstStyle/>
        <a:p>
          <a:endParaRPr lang="en-US"/>
        </a:p>
      </dgm:t>
    </dgm:pt>
    <dgm:pt modelId="{DBEDA82C-02DE-4FBD-85E0-D86A4699A3F6}" type="pres">
      <dgm:prSet presAssocID="{11DC67BB-CB22-4E2F-9AAB-DBFEE1BD0951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0BE81B3C-2057-43D0-B269-DE504452E58B}" type="pres">
      <dgm:prSet presAssocID="{11DC67BB-CB22-4E2F-9AAB-DBFEE1BD0951}" presName="rootComposite" presStyleCnt="0"/>
      <dgm:spPr/>
      <dgm:t>
        <a:bodyPr/>
        <a:lstStyle/>
        <a:p>
          <a:endParaRPr lang="en-US"/>
        </a:p>
      </dgm:t>
    </dgm:pt>
    <dgm:pt modelId="{7A9F1FF6-02E6-4F42-BADC-C2C41FBEFD36}" type="pres">
      <dgm:prSet presAssocID="{11DC67BB-CB22-4E2F-9AAB-DBFEE1BD0951}" presName="rootText" presStyleLbl="node2" presStyleIdx="1" presStyleCnt="4" custLinFactNeighborX="424" custLinFactNeighborY="-52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B952829-453E-45AF-8ABC-57EF185A18FD}" type="pres">
      <dgm:prSet presAssocID="{11DC67BB-CB22-4E2F-9AAB-DBFEE1BD0951}" presName="rootConnector" presStyleLbl="node2" presStyleIdx="1" presStyleCnt="4"/>
      <dgm:spPr/>
      <dgm:t>
        <a:bodyPr/>
        <a:lstStyle/>
        <a:p>
          <a:endParaRPr lang="en-US"/>
        </a:p>
      </dgm:t>
    </dgm:pt>
    <dgm:pt modelId="{BE0FA48C-06C6-4459-A389-3B8F84BA58FC}" type="pres">
      <dgm:prSet presAssocID="{11DC67BB-CB22-4E2F-9AAB-DBFEE1BD0951}" presName="hierChild4" presStyleCnt="0"/>
      <dgm:spPr/>
      <dgm:t>
        <a:bodyPr/>
        <a:lstStyle/>
        <a:p>
          <a:endParaRPr lang="en-US"/>
        </a:p>
      </dgm:t>
    </dgm:pt>
    <dgm:pt modelId="{8E755D1C-9185-4606-B056-07A74AFE6BD5}" type="pres">
      <dgm:prSet presAssocID="{11DC67BB-CB22-4E2F-9AAB-DBFEE1BD0951}" presName="hierChild5" presStyleCnt="0"/>
      <dgm:spPr/>
      <dgm:t>
        <a:bodyPr/>
        <a:lstStyle/>
        <a:p>
          <a:endParaRPr lang="en-US"/>
        </a:p>
      </dgm:t>
    </dgm:pt>
    <dgm:pt modelId="{92BFAD23-0C18-41DD-9394-22730829B93E}" type="pres">
      <dgm:prSet presAssocID="{C3AEE3D8-0932-4AC1-859A-DBD26C3B4700}" presName="Name37" presStyleLbl="parChTrans1D2" presStyleIdx="2" presStyleCnt="4"/>
      <dgm:spPr/>
      <dgm:t>
        <a:bodyPr/>
        <a:lstStyle/>
        <a:p>
          <a:endParaRPr lang="en-US"/>
        </a:p>
      </dgm:t>
    </dgm:pt>
    <dgm:pt modelId="{FF0D261F-CF49-429E-B2D2-62D4FD2A6666}" type="pres">
      <dgm:prSet presAssocID="{B883E618-2EFF-4076-86C1-3023D3761F1F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483C8672-F4AC-4DB0-9EF7-96EF6A95A37F}" type="pres">
      <dgm:prSet presAssocID="{B883E618-2EFF-4076-86C1-3023D3761F1F}" presName="rootComposite" presStyleCnt="0"/>
      <dgm:spPr/>
      <dgm:t>
        <a:bodyPr/>
        <a:lstStyle/>
        <a:p>
          <a:endParaRPr lang="en-US"/>
        </a:p>
      </dgm:t>
    </dgm:pt>
    <dgm:pt modelId="{4FBFD203-4C6B-42F3-8477-2B9A49884795}" type="pres">
      <dgm:prSet presAssocID="{B883E618-2EFF-4076-86C1-3023D3761F1F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4051D6-6541-4D3D-88F8-BA43FB0C6891}" type="pres">
      <dgm:prSet presAssocID="{B883E618-2EFF-4076-86C1-3023D3761F1F}" presName="rootConnector" presStyleLbl="node2" presStyleIdx="2" presStyleCnt="4"/>
      <dgm:spPr/>
      <dgm:t>
        <a:bodyPr/>
        <a:lstStyle/>
        <a:p>
          <a:endParaRPr lang="en-US"/>
        </a:p>
      </dgm:t>
    </dgm:pt>
    <dgm:pt modelId="{204B49EC-01A3-4A30-9B7C-0C049F01AD87}" type="pres">
      <dgm:prSet presAssocID="{B883E618-2EFF-4076-86C1-3023D3761F1F}" presName="hierChild4" presStyleCnt="0"/>
      <dgm:spPr/>
      <dgm:t>
        <a:bodyPr/>
        <a:lstStyle/>
        <a:p>
          <a:endParaRPr lang="en-US"/>
        </a:p>
      </dgm:t>
    </dgm:pt>
    <dgm:pt modelId="{A565658C-A999-4435-8FE9-6F0F656CBF46}" type="pres">
      <dgm:prSet presAssocID="{6C53B266-8AF7-4E9F-BD8B-A83B70936DC8}" presName="Name37" presStyleLbl="parChTrans1D3" presStyleIdx="0" presStyleCnt="3"/>
      <dgm:spPr/>
      <dgm:t>
        <a:bodyPr/>
        <a:lstStyle/>
        <a:p>
          <a:endParaRPr lang="en-US"/>
        </a:p>
      </dgm:t>
    </dgm:pt>
    <dgm:pt modelId="{1C0EF7C8-972C-4EF1-9BA4-B5D3FAC2718F}" type="pres">
      <dgm:prSet presAssocID="{C115E3F9-AE2A-4D59-8CA2-960D6E0F5E3B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A5C339BC-B122-4A0E-B511-01CD2CBD6BC9}" type="pres">
      <dgm:prSet presAssocID="{C115E3F9-AE2A-4D59-8CA2-960D6E0F5E3B}" presName="rootComposite" presStyleCnt="0"/>
      <dgm:spPr/>
      <dgm:t>
        <a:bodyPr/>
        <a:lstStyle/>
        <a:p>
          <a:endParaRPr lang="en-US"/>
        </a:p>
      </dgm:t>
    </dgm:pt>
    <dgm:pt modelId="{D22381DE-EFCA-4E1A-B102-3F181C2F2B5B}" type="pres">
      <dgm:prSet presAssocID="{C115E3F9-AE2A-4D59-8CA2-960D6E0F5E3B}" presName="rootText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260D91-9277-491A-9AA0-630130818F78}" type="pres">
      <dgm:prSet presAssocID="{C115E3F9-AE2A-4D59-8CA2-960D6E0F5E3B}" presName="rootConnector" presStyleLbl="node3" presStyleIdx="0" presStyleCnt="3"/>
      <dgm:spPr/>
      <dgm:t>
        <a:bodyPr/>
        <a:lstStyle/>
        <a:p>
          <a:endParaRPr lang="en-US"/>
        </a:p>
      </dgm:t>
    </dgm:pt>
    <dgm:pt modelId="{846B1487-1C9A-49E9-9A6B-A914277D8ABC}" type="pres">
      <dgm:prSet presAssocID="{C115E3F9-AE2A-4D59-8CA2-960D6E0F5E3B}" presName="hierChild4" presStyleCnt="0"/>
      <dgm:spPr/>
      <dgm:t>
        <a:bodyPr/>
        <a:lstStyle/>
        <a:p>
          <a:endParaRPr lang="en-US"/>
        </a:p>
      </dgm:t>
    </dgm:pt>
    <dgm:pt modelId="{81197C34-8180-4041-BDF1-A98AE6A13010}" type="pres">
      <dgm:prSet presAssocID="{C115E3F9-AE2A-4D59-8CA2-960D6E0F5E3B}" presName="hierChild5" presStyleCnt="0"/>
      <dgm:spPr/>
      <dgm:t>
        <a:bodyPr/>
        <a:lstStyle/>
        <a:p>
          <a:endParaRPr lang="en-US"/>
        </a:p>
      </dgm:t>
    </dgm:pt>
    <dgm:pt modelId="{EDE204B4-AA43-4479-87C1-83820CE77D9E}" type="pres">
      <dgm:prSet presAssocID="{B883E618-2EFF-4076-86C1-3023D3761F1F}" presName="hierChild5" presStyleCnt="0"/>
      <dgm:spPr/>
      <dgm:t>
        <a:bodyPr/>
        <a:lstStyle/>
        <a:p>
          <a:endParaRPr lang="en-US"/>
        </a:p>
      </dgm:t>
    </dgm:pt>
    <dgm:pt modelId="{C065760F-983D-4E72-8DB2-807C6E209EF4}" type="pres">
      <dgm:prSet presAssocID="{A89624E5-BDEA-40C4-9292-E3A4E627468A}" presName="Name37" presStyleLbl="parChTrans1D2" presStyleIdx="3" presStyleCnt="4"/>
      <dgm:spPr/>
      <dgm:t>
        <a:bodyPr/>
        <a:lstStyle/>
        <a:p>
          <a:endParaRPr lang="en-US"/>
        </a:p>
      </dgm:t>
    </dgm:pt>
    <dgm:pt modelId="{E7730BDA-4F19-4907-908D-667E72CFE5BC}" type="pres">
      <dgm:prSet presAssocID="{6E291678-EBF4-4C8E-8DF3-23B84CA3D723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33EAC758-D58B-47BE-AAA5-A9411CCD1C30}" type="pres">
      <dgm:prSet presAssocID="{6E291678-EBF4-4C8E-8DF3-23B84CA3D723}" presName="rootComposite" presStyleCnt="0"/>
      <dgm:spPr/>
      <dgm:t>
        <a:bodyPr/>
        <a:lstStyle/>
        <a:p>
          <a:endParaRPr lang="en-US"/>
        </a:p>
      </dgm:t>
    </dgm:pt>
    <dgm:pt modelId="{FCF016FF-4E28-4DBE-AE84-9238006447E6}" type="pres">
      <dgm:prSet presAssocID="{6E291678-EBF4-4C8E-8DF3-23B84CA3D723}" presName="rootText" presStyleLbl="node2" presStyleIdx="3" presStyleCnt="4" custLinFactNeighborX="-1174" custLinFactNeighborY="258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D4C8D89-7AB4-4898-B716-2415D34FD123}" type="pres">
      <dgm:prSet presAssocID="{6E291678-EBF4-4C8E-8DF3-23B84CA3D723}" presName="rootConnector" presStyleLbl="node2" presStyleIdx="3" presStyleCnt="4"/>
      <dgm:spPr/>
      <dgm:t>
        <a:bodyPr/>
        <a:lstStyle/>
        <a:p>
          <a:endParaRPr lang="en-US"/>
        </a:p>
      </dgm:t>
    </dgm:pt>
    <dgm:pt modelId="{73F4AFE0-270B-4778-8CAD-AAD0D4BAC19B}" type="pres">
      <dgm:prSet presAssocID="{6E291678-EBF4-4C8E-8DF3-23B84CA3D723}" presName="hierChild4" presStyleCnt="0"/>
      <dgm:spPr/>
      <dgm:t>
        <a:bodyPr/>
        <a:lstStyle/>
        <a:p>
          <a:endParaRPr lang="en-US"/>
        </a:p>
      </dgm:t>
    </dgm:pt>
    <dgm:pt modelId="{BA332396-2412-4A23-AF8B-7B95F7B2569E}" type="pres">
      <dgm:prSet presAssocID="{7312445D-5B01-4DDE-A9DB-D86E7C8EC37B}" presName="Name37" presStyleLbl="parChTrans1D3" presStyleIdx="1" presStyleCnt="3"/>
      <dgm:spPr/>
      <dgm:t>
        <a:bodyPr/>
        <a:lstStyle/>
        <a:p>
          <a:endParaRPr lang="en-US"/>
        </a:p>
      </dgm:t>
    </dgm:pt>
    <dgm:pt modelId="{CAB036FE-1C9C-4A0F-AD38-2C388154F4E4}" type="pres">
      <dgm:prSet presAssocID="{474B5F02-AC93-4A26-B22C-30C407E0DB4B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49784144-0274-4AA6-8C57-D5A1A794B0FB}" type="pres">
      <dgm:prSet presAssocID="{474B5F02-AC93-4A26-B22C-30C407E0DB4B}" presName="rootComposite" presStyleCnt="0"/>
      <dgm:spPr/>
      <dgm:t>
        <a:bodyPr/>
        <a:lstStyle/>
        <a:p>
          <a:endParaRPr lang="en-US"/>
        </a:p>
      </dgm:t>
    </dgm:pt>
    <dgm:pt modelId="{83D1D618-268F-4B2A-976D-1665C4295DBD}" type="pres">
      <dgm:prSet presAssocID="{474B5F02-AC93-4A26-B22C-30C407E0DB4B}" presName="rootText" presStyleLbl="node3" presStyleIdx="1" presStyleCnt="3" custScaleX="1440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A615E9-980C-46B6-B5AF-F55251FE700C}" type="pres">
      <dgm:prSet presAssocID="{474B5F02-AC93-4A26-B22C-30C407E0DB4B}" presName="rootConnector" presStyleLbl="node3" presStyleIdx="1" presStyleCnt="3"/>
      <dgm:spPr/>
      <dgm:t>
        <a:bodyPr/>
        <a:lstStyle/>
        <a:p>
          <a:endParaRPr lang="en-US"/>
        </a:p>
      </dgm:t>
    </dgm:pt>
    <dgm:pt modelId="{9C309495-8841-40CE-9438-A672191D5C5B}" type="pres">
      <dgm:prSet presAssocID="{474B5F02-AC93-4A26-B22C-30C407E0DB4B}" presName="hierChild4" presStyleCnt="0"/>
      <dgm:spPr/>
      <dgm:t>
        <a:bodyPr/>
        <a:lstStyle/>
        <a:p>
          <a:endParaRPr lang="en-US"/>
        </a:p>
      </dgm:t>
    </dgm:pt>
    <dgm:pt modelId="{0F93A672-9A0E-49EA-BAAD-D84DA897BAF1}" type="pres">
      <dgm:prSet presAssocID="{474B5F02-AC93-4A26-B22C-30C407E0DB4B}" presName="hierChild5" presStyleCnt="0"/>
      <dgm:spPr/>
      <dgm:t>
        <a:bodyPr/>
        <a:lstStyle/>
        <a:p>
          <a:endParaRPr lang="en-US"/>
        </a:p>
      </dgm:t>
    </dgm:pt>
    <dgm:pt modelId="{31110C6C-1883-4590-9BC7-8497F0CEEC6E}" type="pres">
      <dgm:prSet presAssocID="{1A23F932-F70C-4C79-BFCA-A2F8ACF0E3EF}" presName="Name37" presStyleLbl="parChTrans1D3" presStyleIdx="2" presStyleCnt="3"/>
      <dgm:spPr/>
      <dgm:t>
        <a:bodyPr/>
        <a:lstStyle/>
        <a:p>
          <a:endParaRPr lang="en-US"/>
        </a:p>
      </dgm:t>
    </dgm:pt>
    <dgm:pt modelId="{80222BF5-D8DF-4B2F-8701-26A3831E7DFB}" type="pres">
      <dgm:prSet presAssocID="{57A35A81-9777-4B82-8BE6-85940240539D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08B42C1F-929C-4EF5-8DBD-1E6F01335F62}" type="pres">
      <dgm:prSet presAssocID="{57A35A81-9777-4B82-8BE6-85940240539D}" presName="rootComposite" presStyleCnt="0"/>
      <dgm:spPr/>
      <dgm:t>
        <a:bodyPr/>
        <a:lstStyle/>
        <a:p>
          <a:endParaRPr lang="en-US"/>
        </a:p>
      </dgm:t>
    </dgm:pt>
    <dgm:pt modelId="{C89DAA1D-1A31-423C-B7C8-3DB5A6E09531}" type="pres">
      <dgm:prSet presAssocID="{57A35A81-9777-4B82-8BE6-85940240539D}" presName="rootText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5D2EB68-07EF-40DC-B2A7-4007C21B693E}" type="pres">
      <dgm:prSet presAssocID="{57A35A81-9777-4B82-8BE6-85940240539D}" presName="rootConnector" presStyleLbl="node3" presStyleIdx="2" presStyleCnt="3"/>
      <dgm:spPr/>
      <dgm:t>
        <a:bodyPr/>
        <a:lstStyle/>
        <a:p>
          <a:endParaRPr lang="en-US"/>
        </a:p>
      </dgm:t>
    </dgm:pt>
    <dgm:pt modelId="{4BF5E989-C204-4541-BA63-D3BADAEB868A}" type="pres">
      <dgm:prSet presAssocID="{57A35A81-9777-4B82-8BE6-85940240539D}" presName="hierChild4" presStyleCnt="0"/>
      <dgm:spPr/>
      <dgm:t>
        <a:bodyPr/>
        <a:lstStyle/>
        <a:p>
          <a:endParaRPr lang="en-US"/>
        </a:p>
      </dgm:t>
    </dgm:pt>
    <dgm:pt modelId="{4C328E5C-8425-4C0E-9825-C5BF4C63A25F}" type="pres">
      <dgm:prSet presAssocID="{57A35A81-9777-4B82-8BE6-85940240539D}" presName="hierChild5" presStyleCnt="0"/>
      <dgm:spPr/>
      <dgm:t>
        <a:bodyPr/>
        <a:lstStyle/>
        <a:p>
          <a:endParaRPr lang="en-US"/>
        </a:p>
      </dgm:t>
    </dgm:pt>
    <dgm:pt modelId="{69D84924-F814-46FB-985B-9528EEB4AD34}" type="pres">
      <dgm:prSet presAssocID="{6E291678-EBF4-4C8E-8DF3-23B84CA3D723}" presName="hierChild5" presStyleCnt="0"/>
      <dgm:spPr/>
      <dgm:t>
        <a:bodyPr/>
        <a:lstStyle/>
        <a:p>
          <a:endParaRPr lang="en-US"/>
        </a:p>
      </dgm:t>
    </dgm:pt>
    <dgm:pt modelId="{3277B1EF-94A1-4617-BB70-AFC5B7756439}" type="pres">
      <dgm:prSet presAssocID="{123382A0-81FF-4A40-85B5-0B59533D080F}" presName="hierChild3" presStyleCnt="0"/>
      <dgm:spPr/>
      <dgm:t>
        <a:bodyPr/>
        <a:lstStyle/>
        <a:p>
          <a:endParaRPr lang="en-US"/>
        </a:p>
      </dgm:t>
    </dgm:pt>
  </dgm:ptLst>
  <dgm:cxnLst>
    <dgm:cxn modelId="{D122A5BE-5D85-45F4-814B-F019B24D76A3}" type="presOf" srcId="{474B5F02-AC93-4A26-B22C-30C407E0DB4B}" destId="{80A615E9-980C-46B6-B5AF-F55251FE700C}" srcOrd="1" destOrd="0" presId="urn:microsoft.com/office/officeart/2005/8/layout/orgChart1"/>
    <dgm:cxn modelId="{FD4A35F8-6555-4546-BC11-F0ABAAE70434}" type="presOf" srcId="{6E291678-EBF4-4C8E-8DF3-23B84CA3D723}" destId="{1D4C8D89-7AB4-4898-B716-2415D34FD123}" srcOrd="1" destOrd="0" presId="urn:microsoft.com/office/officeart/2005/8/layout/orgChart1"/>
    <dgm:cxn modelId="{29C9AC72-BCC0-4F19-95DF-1B9E2FB9DAE0}" srcId="{6E291678-EBF4-4C8E-8DF3-23B84CA3D723}" destId="{474B5F02-AC93-4A26-B22C-30C407E0DB4B}" srcOrd="0" destOrd="0" parTransId="{7312445D-5B01-4DDE-A9DB-D86E7C8EC37B}" sibTransId="{65DCA68D-E98A-4623-8A37-5F34C79B8AFB}"/>
    <dgm:cxn modelId="{16C1B4B3-C19A-4725-8D33-B7AB7348679F}" srcId="{69641CE4-0554-4194-847F-6375EA235AE7}" destId="{123382A0-81FF-4A40-85B5-0B59533D080F}" srcOrd="0" destOrd="0" parTransId="{5E6F5D9E-E0D8-43F7-B47F-CECF6ACCCF24}" sibTransId="{919FB956-2CC2-4599-A62D-68B6A2DDF9FA}"/>
    <dgm:cxn modelId="{A7DF92C4-7045-4568-B312-306B615C056C}" type="presOf" srcId="{6C53B266-8AF7-4E9F-BD8B-A83B70936DC8}" destId="{A565658C-A999-4435-8FE9-6F0F656CBF46}" srcOrd="0" destOrd="0" presId="urn:microsoft.com/office/officeart/2005/8/layout/orgChart1"/>
    <dgm:cxn modelId="{B62C4488-72EF-4F65-B068-6141CF47F054}" type="presOf" srcId="{6E291678-EBF4-4C8E-8DF3-23B84CA3D723}" destId="{FCF016FF-4E28-4DBE-AE84-9238006447E6}" srcOrd="0" destOrd="0" presId="urn:microsoft.com/office/officeart/2005/8/layout/orgChart1"/>
    <dgm:cxn modelId="{D6DC8F7D-2040-4ADC-B340-0139716149FB}" type="presOf" srcId="{B883E618-2EFF-4076-86C1-3023D3761F1F}" destId="{4FBFD203-4C6B-42F3-8477-2B9A49884795}" srcOrd="0" destOrd="0" presId="urn:microsoft.com/office/officeart/2005/8/layout/orgChart1"/>
    <dgm:cxn modelId="{FB4CC7D5-52F1-4868-9BFA-C9786B128D10}" type="presOf" srcId="{E3BA59E9-6AE1-472A-8BC5-A9D6B6232A05}" destId="{A780607E-6CA4-4FE7-A105-E52139138470}" srcOrd="0" destOrd="0" presId="urn:microsoft.com/office/officeart/2005/8/layout/orgChart1"/>
    <dgm:cxn modelId="{69BB2046-6DD2-476D-A411-ACBA093DD2F5}" type="presOf" srcId="{C115E3F9-AE2A-4D59-8CA2-960D6E0F5E3B}" destId="{D22381DE-EFCA-4E1A-B102-3F181C2F2B5B}" srcOrd="0" destOrd="0" presId="urn:microsoft.com/office/officeart/2005/8/layout/orgChart1"/>
    <dgm:cxn modelId="{1A0F28B0-7112-46C1-8AF7-B79DA9E0C03C}" srcId="{123382A0-81FF-4A40-85B5-0B59533D080F}" destId="{B883E618-2EFF-4076-86C1-3023D3761F1F}" srcOrd="2" destOrd="0" parTransId="{C3AEE3D8-0932-4AC1-859A-DBD26C3B4700}" sibTransId="{925DD81B-46C1-43F6-9D75-211CFAAFC4F4}"/>
    <dgm:cxn modelId="{B20E10DC-6ABB-49EC-92DF-E2760CEF0EB5}" type="presOf" srcId="{633E82E0-39C0-4E96-A81E-6E3024FD6ED0}" destId="{460CEFC3-835E-447F-B8B6-3A61F8FF7D35}" srcOrd="0" destOrd="0" presId="urn:microsoft.com/office/officeart/2005/8/layout/orgChart1"/>
    <dgm:cxn modelId="{3AE2D2F4-49E3-4769-B0B1-C43B6E883932}" type="presOf" srcId="{1A23F932-F70C-4C79-BFCA-A2F8ACF0E3EF}" destId="{31110C6C-1883-4590-9BC7-8497F0CEEC6E}" srcOrd="0" destOrd="0" presId="urn:microsoft.com/office/officeart/2005/8/layout/orgChart1"/>
    <dgm:cxn modelId="{DA2A164C-98C8-48BB-8545-2932BC178C5E}" srcId="{123382A0-81FF-4A40-85B5-0B59533D080F}" destId="{11DC67BB-CB22-4E2F-9AAB-DBFEE1BD0951}" srcOrd="1" destOrd="0" parTransId="{2380786C-D406-4FB3-94E7-45AD9DC99C2F}" sibTransId="{4C10B860-B567-4AD3-BF40-2DA5C9CAC89C}"/>
    <dgm:cxn modelId="{8A918F09-AE5D-407C-8CAD-01CBFD9C9437}" type="presOf" srcId="{11DC67BB-CB22-4E2F-9AAB-DBFEE1BD0951}" destId="{7A9F1FF6-02E6-4F42-BADC-C2C41FBEFD36}" srcOrd="0" destOrd="0" presId="urn:microsoft.com/office/officeart/2005/8/layout/orgChart1"/>
    <dgm:cxn modelId="{C0B2FEF4-99B9-483B-9BB0-639E0BD75721}" type="presOf" srcId="{123382A0-81FF-4A40-85B5-0B59533D080F}" destId="{72D8707A-8895-4CD4-B0F0-A34535C65C2E}" srcOrd="1" destOrd="0" presId="urn:microsoft.com/office/officeart/2005/8/layout/orgChart1"/>
    <dgm:cxn modelId="{73763A06-7E85-4DFC-B20B-4A3A82409FDA}" type="presOf" srcId="{474B5F02-AC93-4A26-B22C-30C407E0DB4B}" destId="{83D1D618-268F-4B2A-976D-1665C4295DBD}" srcOrd="0" destOrd="0" presId="urn:microsoft.com/office/officeart/2005/8/layout/orgChart1"/>
    <dgm:cxn modelId="{FAD60D46-A0ED-40EB-882A-233E0F31F6EC}" type="presOf" srcId="{11DC67BB-CB22-4E2F-9AAB-DBFEE1BD0951}" destId="{7B952829-453E-45AF-8ABC-57EF185A18FD}" srcOrd="1" destOrd="0" presId="urn:microsoft.com/office/officeart/2005/8/layout/orgChart1"/>
    <dgm:cxn modelId="{F9E8E901-51B5-49F3-8944-B2BA96FBBDCA}" srcId="{123382A0-81FF-4A40-85B5-0B59533D080F}" destId="{633E82E0-39C0-4E96-A81E-6E3024FD6ED0}" srcOrd="0" destOrd="0" parTransId="{E3BA59E9-6AE1-472A-8BC5-A9D6B6232A05}" sibTransId="{F798ADD4-F55D-4173-8962-91D9DBA35E7F}"/>
    <dgm:cxn modelId="{726628A0-D6F3-4D2A-9E99-C1877D52618D}" srcId="{6E291678-EBF4-4C8E-8DF3-23B84CA3D723}" destId="{57A35A81-9777-4B82-8BE6-85940240539D}" srcOrd="1" destOrd="0" parTransId="{1A23F932-F70C-4C79-BFCA-A2F8ACF0E3EF}" sibTransId="{D840131B-6C01-4263-A628-D07182813697}"/>
    <dgm:cxn modelId="{ACF4D2D3-9188-4627-83DD-4388CB9163FE}" type="presOf" srcId="{57A35A81-9777-4B82-8BE6-85940240539D}" destId="{C89DAA1D-1A31-423C-B7C8-3DB5A6E09531}" srcOrd="0" destOrd="0" presId="urn:microsoft.com/office/officeart/2005/8/layout/orgChart1"/>
    <dgm:cxn modelId="{868E522F-2DC1-4FC1-9A6B-23A6F74B70D2}" type="presOf" srcId="{A89624E5-BDEA-40C4-9292-E3A4E627468A}" destId="{C065760F-983D-4E72-8DB2-807C6E209EF4}" srcOrd="0" destOrd="0" presId="urn:microsoft.com/office/officeart/2005/8/layout/orgChart1"/>
    <dgm:cxn modelId="{30224FA2-26A2-419E-BF9A-F34B24880188}" type="presOf" srcId="{C3AEE3D8-0932-4AC1-859A-DBD26C3B4700}" destId="{92BFAD23-0C18-41DD-9394-22730829B93E}" srcOrd="0" destOrd="0" presId="urn:microsoft.com/office/officeart/2005/8/layout/orgChart1"/>
    <dgm:cxn modelId="{6B275387-6A67-4C41-9850-67E22FA33063}" type="presOf" srcId="{69641CE4-0554-4194-847F-6375EA235AE7}" destId="{20575A4E-0C93-4ABC-B2F3-1ECE01DC3232}" srcOrd="0" destOrd="0" presId="urn:microsoft.com/office/officeart/2005/8/layout/orgChart1"/>
    <dgm:cxn modelId="{1F1B5D2E-9F72-491A-ADA2-F615F464DE31}" type="presOf" srcId="{C115E3F9-AE2A-4D59-8CA2-960D6E0F5E3B}" destId="{19260D91-9277-491A-9AA0-630130818F78}" srcOrd="1" destOrd="0" presId="urn:microsoft.com/office/officeart/2005/8/layout/orgChart1"/>
    <dgm:cxn modelId="{8D908C63-7335-4E23-9090-13F403CD4530}" type="presOf" srcId="{123382A0-81FF-4A40-85B5-0B59533D080F}" destId="{799CADBA-DA09-4153-BF3C-4320807315CA}" srcOrd="0" destOrd="0" presId="urn:microsoft.com/office/officeart/2005/8/layout/orgChart1"/>
    <dgm:cxn modelId="{766AE6A4-B11F-4CE9-985D-1F24FD872ECD}" type="presOf" srcId="{57A35A81-9777-4B82-8BE6-85940240539D}" destId="{55D2EB68-07EF-40DC-B2A7-4007C21B693E}" srcOrd="1" destOrd="0" presId="urn:microsoft.com/office/officeart/2005/8/layout/orgChart1"/>
    <dgm:cxn modelId="{F28F5BE8-D802-4484-BD50-E308A6CD32FC}" type="presOf" srcId="{633E82E0-39C0-4E96-A81E-6E3024FD6ED0}" destId="{00E42B57-BBA7-4982-AC5B-F8173A1B0890}" srcOrd="1" destOrd="0" presId="urn:microsoft.com/office/officeart/2005/8/layout/orgChart1"/>
    <dgm:cxn modelId="{3AD95949-CE52-4F08-8D32-F606DD0374C9}" type="presOf" srcId="{B883E618-2EFF-4076-86C1-3023D3761F1F}" destId="{CF4051D6-6541-4D3D-88F8-BA43FB0C6891}" srcOrd="1" destOrd="0" presId="urn:microsoft.com/office/officeart/2005/8/layout/orgChart1"/>
    <dgm:cxn modelId="{32A2EA54-D7A0-4275-9524-5489E1768A84}" type="presOf" srcId="{2380786C-D406-4FB3-94E7-45AD9DC99C2F}" destId="{FCCE0A49-A70D-4824-8920-B4DBF002B7E8}" srcOrd="0" destOrd="0" presId="urn:microsoft.com/office/officeart/2005/8/layout/orgChart1"/>
    <dgm:cxn modelId="{F3C4E41C-3620-441E-B591-D55A4DC7C469}" srcId="{123382A0-81FF-4A40-85B5-0B59533D080F}" destId="{6E291678-EBF4-4C8E-8DF3-23B84CA3D723}" srcOrd="3" destOrd="0" parTransId="{A89624E5-BDEA-40C4-9292-E3A4E627468A}" sibTransId="{08710E6F-DF8F-413E-B679-C60AC12B8A34}"/>
    <dgm:cxn modelId="{4AE2FB7F-305E-4C83-AE8B-698799094ED6}" type="presOf" srcId="{7312445D-5B01-4DDE-A9DB-D86E7C8EC37B}" destId="{BA332396-2412-4A23-AF8B-7B95F7B2569E}" srcOrd="0" destOrd="0" presId="urn:microsoft.com/office/officeart/2005/8/layout/orgChart1"/>
    <dgm:cxn modelId="{A5EEFD7B-F06C-43DC-AF55-9427B8C98E59}" srcId="{B883E618-2EFF-4076-86C1-3023D3761F1F}" destId="{C115E3F9-AE2A-4D59-8CA2-960D6E0F5E3B}" srcOrd="0" destOrd="0" parTransId="{6C53B266-8AF7-4E9F-BD8B-A83B70936DC8}" sibTransId="{6F1A4FD5-9C8C-4D8C-BAEF-062F07989D28}"/>
    <dgm:cxn modelId="{122ED2C3-A505-4192-882D-4FB9A2514B37}" type="presParOf" srcId="{20575A4E-0C93-4ABC-B2F3-1ECE01DC3232}" destId="{11B1F5AA-6181-418E-A2CA-CBC15740DD37}" srcOrd="0" destOrd="0" presId="urn:microsoft.com/office/officeart/2005/8/layout/orgChart1"/>
    <dgm:cxn modelId="{FEF45046-142D-4D09-8743-2E37F437D799}" type="presParOf" srcId="{11B1F5AA-6181-418E-A2CA-CBC15740DD37}" destId="{2F752EB3-FC67-4022-85E0-B64916FAC3D8}" srcOrd="0" destOrd="0" presId="urn:microsoft.com/office/officeart/2005/8/layout/orgChart1"/>
    <dgm:cxn modelId="{C48AD57A-2528-42BD-B6EE-FE7D0A1EECC0}" type="presParOf" srcId="{2F752EB3-FC67-4022-85E0-B64916FAC3D8}" destId="{799CADBA-DA09-4153-BF3C-4320807315CA}" srcOrd="0" destOrd="0" presId="urn:microsoft.com/office/officeart/2005/8/layout/orgChart1"/>
    <dgm:cxn modelId="{496E5C82-B41C-41D5-B32A-3D158E3DE0F9}" type="presParOf" srcId="{2F752EB3-FC67-4022-85E0-B64916FAC3D8}" destId="{72D8707A-8895-4CD4-B0F0-A34535C65C2E}" srcOrd="1" destOrd="0" presId="urn:microsoft.com/office/officeart/2005/8/layout/orgChart1"/>
    <dgm:cxn modelId="{62AA8F4E-B8F3-41F0-B005-F275D80F6851}" type="presParOf" srcId="{11B1F5AA-6181-418E-A2CA-CBC15740DD37}" destId="{B3F35B36-52E9-4E0F-9409-D5CD524ED941}" srcOrd="1" destOrd="0" presId="urn:microsoft.com/office/officeart/2005/8/layout/orgChart1"/>
    <dgm:cxn modelId="{59FE6F0F-6DD7-45B0-AB4F-BE4DF15149C3}" type="presParOf" srcId="{B3F35B36-52E9-4E0F-9409-D5CD524ED941}" destId="{A780607E-6CA4-4FE7-A105-E52139138470}" srcOrd="0" destOrd="0" presId="urn:microsoft.com/office/officeart/2005/8/layout/orgChart1"/>
    <dgm:cxn modelId="{0EC5B308-B39A-4B5D-9B91-993767FB59F2}" type="presParOf" srcId="{B3F35B36-52E9-4E0F-9409-D5CD524ED941}" destId="{171D4F53-3742-432F-A746-DB2D2D45F1C6}" srcOrd="1" destOrd="0" presId="urn:microsoft.com/office/officeart/2005/8/layout/orgChart1"/>
    <dgm:cxn modelId="{F847A146-D870-40AA-99C5-7198BDDBAA52}" type="presParOf" srcId="{171D4F53-3742-432F-A746-DB2D2D45F1C6}" destId="{CA349875-FBDB-400B-AB8D-0FCE9D0D5DAA}" srcOrd="0" destOrd="0" presId="urn:microsoft.com/office/officeart/2005/8/layout/orgChart1"/>
    <dgm:cxn modelId="{D1AA3B1E-A895-4158-AF26-3A5018C10658}" type="presParOf" srcId="{CA349875-FBDB-400B-AB8D-0FCE9D0D5DAA}" destId="{460CEFC3-835E-447F-B8B6-3A61F8FF7D35}" srcOrd="0" destOrd="0" presId="urn:microsoft.com/office/officeart/2005/8/layout/orgChart1"/>
    <dgm:cxn modelId="{A2AA90C6-4A92-479F-AEFB-F6884636257C}" type="presParOf" srcId="{CA349875-FBDB-400B-AB8D-0FCE9D0D5DAA}" destId="{00E42B57-BBA7-4982-AC5B-F8173A1B0890}" srcOrd="1" destOrd="0" presId="urn:microsoft.com/office/officeart/2005/8/layout/orgChart1"/>
    <dgm:cxn modelId="{D3CDB55F-3FF7-4A5C-9874-3B92B3471665}" type="presParOf" srcId="{171D4F53-3742-432F-A746-DB2D2D45F1C6}" destId="{5D058E12-3CB4-451D-9441-FB944A37A2D4}" srcOrd="1" destOrd="0" presId="urn:microsoft.com/office/officeart/2005/8/layout/orgChart1"/>
    <dgm:cxn modelId="{3EE9DC7C-E245-4751-B41B-05168E1F6DEC}" type="presParOf" srcId="{171D4F53-3742-432F-A746-DB2D2D45F1C6}" destId="{7627D331-084B-4C26-9939-8D168D92C626}" srcOrd="2" destOrd="0" presId="urn:microsoft.com/office/officeart/2005/8/layout/orgChart1"/>
    <dgm:cxn modelId="{52F41226-B23C-484E-8D59-1D64C0E013FC}" type="presParOf" srcId="{B3F35B36-52E9-4E0F-9409-D5CD524ED941}" destId="{FCCE0A49-A70D-4824-8920-B4DBF002B7E8}" srcOrd="2" destOrd="0" presId="urn:microsoft.com/office/officeart/2005/8/layout/orgChart1"/>
    <dgm:cxn modelId="{CFE08AE4-8DF4-4BA7-B1FF-12B05A1DB76A}" type="presParOf" srcId="{B3F35B36-52E9-4E0F-9409-D5CD524ED941}" destId="{DBEDA82C-02DE-4FBD-85E0-D86A4699A3F6}" srcOrd="3" destOrd="0" presId="urn:microsoft.com/office/officeart/2005/8/layout/orgChart1"/>
    <dgm:cxn modelId="{0CFB32F7-5867-4A77-BFF7-D1FAB102A5C5}" type="presParOf" srcId="{DBEDA82C-02DE-4FBD-85E0-D86A4699A3F6}" destId="{0BE81B3C-2057-43D0-B269-DE504452E58B}" srcOrd="0" destOrd="0" presId="urn:microsoft.com/office/officeart/2005/8/layout/orgChart1"/>
    <dgm:cxn modelId="{FA433186-1D2F-48ED-8484-18C89A221366}" type="presParOf" srcId="{0BE81B3C-2057-43D0-B269-DE504452E58B}" destId="{7A9F1FF6-02E6-4F42-BADC-C2C41FBEFD36}" srcOrd="0" destOrd="0" presId="urn:microsoft.com/office/officeart/2005/8/layout/orgChart1"/>
    <dgm:cxn modelId="{7ECAAD41-2257-441F-940F-9560D787C5B3}" type="presParOf" srcId="{0BE81B3C-2057-43D0-B269-DE504452E58B}" destId="{7B952829-453E-45AF-8ABC-57EF185A18FD}" srcOrd="1" destOrd="0" presId="urn:microsoft.com/office/officeart/2005/8/layout/orgChart1"/>
    <dgm:cxn modelId="{EE9E7221-41BA-413E-987E-855D8F54C495}" type="presParOf" srcId="{DBEDA82C-02DE-4FBD-85E0-D86A4699A3F6}" destId="{BE0FA48C-06C6-4459-A389-3B8F84BA58FC}" srcOrd="1" destOrd="0" presId="urn:microsoft.com/office/officeart/2005/8/layout/orgChart1"/>
    <dgm:cxn modelId="{22289078-C6E1-4410-BC8C-43FF6F245B18}" type="presParOf" srcId="{DBEDA82C-02DE-4FBD-85E0-D86A4699A3F6}" destId="{8E755D1C-9185-4606-B056-07A74AFE6BD5}" srcOrd="2" destOrd="0" presId="urn:microsoft.com/office/officeart/2005/8/layout/orgChart1"/>
    <dgm:cxn modelId="{7AC1CDB2-6E43-409C-8F9D-7C1C3285360D}" type="presParOf" srcId="{B3F35B36-52E9-4E0F-9409-D5CD524ED941}" destId="{92BFAD23-0C18-41DD-9394-22730829B93E}" srcOrd="4" destOrd="0" presId="urn:microsoft.com/office/officeart/2005/8/layout/orgChart1"/>
    <dgm:cxn modelId="{3A983A8B-2CC7-49ED-AB6D-037159A5E8F4}" type="presParOf" srcId="{B3F35B36-52E9-4E0F-9409-D5CD524ED941}" destId="{FF0D261F-CF49-429E-B2D2-62D4FD2A6666}" srcOrd="5" destOrd="0" presId="urn:microsoft.com/office/officeart/2005/8/layout/orgChart1"/>
    <dgm:cxn modelId="{42070C73-125D-4684-979C-C18D4BDC8E4C}" type="presParOf" srcId="{FF0D261F-CF49-429E-B2D2-62D4FD2A6666}" destId="{483C8672-F4AC-4DB0-9EF7-96EF6A95A37F}" srcOrd="0" destOrd="0" presId="urn:microsoft.com/office/officeart/2005/8/layout/orgChart1"/>
    <dgm:cxn modelId="{A7AFC6AE-BAB5-46B7-BDC2-43650E4FD910}" type="presParOf" srcId="{483C8672-F4AC-4DB0-9EF7-96EF6A95A37F}" destId="{4FBFD203-4C6B-42F3-8477-2B9A49884795}" srcOrd="0" destOrd="0" presId="urn:microsoft.com/office/officeart/2005/8/layout/orgChart1"/>
    <dgm:cxn modelId="{CFA56943-8BBC-4A0E-B4E5-51092D6FA371}" type="presParOf" srcId="{483C8672-F4AC-4DB0-9EF7-96EF6A95A37F}" destId="{CF4051D6-6541-4D3D-88F8-BA43FB0C6891}" srcOrd="1" destOrd="0" presId="urn:microsoft.com/office/officeart/2005/8/layout/orgChart1"/>
    <dgm:cxn modelId="{A795F2DA-B6E3-4001-B831-2A10A0714CFC}" type="presParOf" srcId="{FF0D261F-CF49-429E-B2D2-62D4FD2A6666}" destId="{204B49EC-01A3-4A30-9B7C-0C049F01AD87}" srcOrd="1" destOrd="0" presId="urn:microsoft.com/office/officeart/2005/8/layout/orgChart1"/>
    <dgm:cxn modelId="{2E5C303E-4EFD-42EE-99AA-7EB57150B859}" type="presParOf" srcId="{204B49EC-01A3-4A30-9B7C-0C049F01AD87}" destId="{A565658C-A999-4435-8FE9-6F0F656CBF46}" srcOrd="0" destOrd="0" presId="urn:microsoft.com/office/officeart/2005/8/layout/orgChart1"/>
    <dgm:cxn modelId="{9E94DBD6-A449-4F2B-9114-79F3395CA476}" type="presParOf" srcId="{204B49EC-01A3-4A30-9B7C-0C049F01AD87}" destId="{1C0EF7C8-972C-4EF1-9BA4-B5D3FAC2718F}" srcOrd="1" destOrd="0" presId="urn:microsoft.com/office/officeart/2005/8/layout/orgChart1"/>
    <dgm:cxn modelId="{3ADDA582-D27C-4A00-A6B9-BF0C69F1CD0D}" type="presParOf" srcId="{1C0EF7C8-972C-4EF1-9BA4-B5D3FAC2718F}" destId="{A5C339BC-B122-4A0E-B511-01CD2CBD6BC9}" srcOrd="0" destOrd="0" presId="urn:microsoft.com/office/officeart/2005/8/layout/orgChart1"/>
    <dgm:cxn modelId="{D941216F-DDF6-4219-A6DA-931DB60CEB31}" type="presParOf" srcId="{A5C339BC-B122-4A0E-B511-01CD2CBD6BC9}" destId="{D22381DE-EFCA-4E1A-B102-3F181C2F2B5B}" srcOrd="0" destOrd="0" presId="urn:microsoft.com/office/officeart/2005/8/layout/orgChart1"/>
    <dgm:cxn modelId="{D828E36B-B2EC-4274-A529-3CD946906057}" type="presParOf" srcId="{A5C339BC-B122-4A0E-B511-01CD2CBD6BC9}" destId="{19260D91-9277-491A-9AA0-630130818F78}" srcOrd="1" destOrd="0" presId="urn:microsoft.com/office/officeart/2005/8/layout/orgChart1"/>
    <dgm:cxn modelId="{7198FFBC-C512-44D0-BA2A-B171090A7065}" type="presParOf" srcId="{1C0EF7C8-972C-4EF1-9BA4-B5D3FAC2718F}" destId="{846B1487-1C9A-49E9-9A6B-A914277D8ABC}" srcOrd="1" destOrd="0" presId="urn:microsoft.com/office/officeart/2005/8/layout/orgChart1"/>
    <dgm:cxn modelId="{E76FF206-70E2-4A20-9827-295F0227196E}" type="presParOf" srcId="{1C0EF7C8-972C-4EF1-9BA4-B5D3FAC2718F}" destId="{81197C34-8180-4041-BDF1-A98AE6A13010}" srcOrd="2" destOrd="0" presId="urn:microsoft.com/office/officeart/2005/8/layout/orgChart1"/>
    <dgm:cxn modelId="{AE1A339F-8ABA-42DD-828C-EBE2B8F8DB2E}" type="presParOf" srcId="{FF0D261F-CF49-429E-B2D2-62D4FD2A6666}" destId="{EDE204B4-AA43-4479-87C1-83820CE77D9E}" srcOrd="2" destOrd="0" presId="urn:microsoft.com/office/officeart/2005/8/layout/orgChart1"/>
    <dgm:cxn modelId="{466288BC-FF64-49B7-8D40-A2A7E97564E3}" type="presParOf" srcId="{B3F35B36-52E9-4E0F-9409-D5CD524ED941}" destId="{C065760F-983D-4E72-8DB2-807C6E209EF4}" srcOrd="6" destOrd="0" presId="urn:microsoft.com/office/officeart/2005/8/layout/orgChart1"/>
    <dgm:cxn modelId="{AEAAEC35-52CE-4908-99DD-A0BB32B3E93E}" type="presParOf" srcId="{B3F35B36-52E9-4E0F-9409-D5CD524ED941}" destId="{E7730BDA-4F19-4907-908D-667E72CFE5BC}" srcOrd="7" destOrd="0" presId="urn:microsoft.com/office/officeart/2005/8/layout/orgChart1"/>
    <dgm:cxn modelId="{587A917F-0B00-43D5-9F65-F400E448DA6E}" type="presParOf" srcId="{E7730BDA-4F19-4907-908D-667E72CFE5BC}" destId="{33EAC758-D58B-47BE-AAA5-A9411CCD1C30}" srcOrd="0" destOrd="0" presId="urn:microsoft.com/office/officeart/2005/8/layout/orgChart1"/>
    <dgm:cxn modelId="{CD307D0D-7984-4C5C-A1C2-D2B4E4B2B397}" type="presParOf" srcId="{33EAC758-D58B-47BE-AAA5-A9411CCD1C30}" destId="{FCF016FF-4E28-4DBE-AE84-9238006447E6}" srcOrd="0" destOrd="0" presId="urn:microsoft.com/office/officeart/2005/8/layout/orgChart1"/>
    <dgm:cxn modelId="{2F80571C-4AD0-48DD-B10B-AA0D6A4C428B}" type="presParOf" srcId="{33EAC758-D58B-47BE-AAA5-A9411CCD1C30}" destId="{1D4C8D89-7AB4-4898-B716-2415D34FD123}" srcOrd="1" destOrd="0" presId="urn:microsoft.com/office/officeart/2005/8/layout/orgChart1"/>
    <dgm:cxn modelId="{54D08A5B-241F-45B1-8B2E-4371B79446ED}" type="presParOf" srcId="{E7730BDA-4F19-4907-908D-667E72CFE5BC}" destId="{73F4AFE0-270B-4778-8CAD-AAD0D4BAC19B}" srcOrd="1" destOrd="0" presId="urn:microsoft.com/office/officeart/2005/8/layout/orgChart1"/>
    <dgm:cxn modelId="{8F076C69-6538-47BC-AAF4-23CB5161F231}" type="presParOf" srcId="{73F4AFE0-270B-4778-8CAD-AAD0D4BAC19B}" destId="{BA332396-2412-4A23-AF8B-7B95F7B2569E}" srcOrd="0" destOrd="0" presId="urn:microsoft.com/office/officeart/2005/8/layout/orgChart1"/>
    <dgm:cxn modelId="{8C27996E-EC98-4173-A9ED-F59FF596DD0D}" type="presParOf" srcId="{73F4AFE0-270B-4778-8CAD-AAD0D4BAC19B}" destId="{CAB036FE-1C9C-4A0F-AD38-2C388154F4E4}" srcOrd="1" destOrd="0" presId="urn:microsoft.com/office/officeart/2005/8/layout/orgChart1"/>
    <dgm:cxn modelId="{9260777C-66A1-4970-A816-3AD273B772D2}" type="presParOf" srcId="{CAB036FE-1C9C-4A0F-AD38-2C388154F4E4}" destId="{49784144-0274-4AA6-8C57-D5A1A794B0FB}" srcOrd="0" destOrd="0" presId="urn:microsoft.com/office/officeart/2005/8/layout/orgChart1"/>
    <dgm:cxn modelId="{BEBAA9CE-D36D-4A40-8922-96DB1E046553}" type="presParOf" srcId="{49784144-0274-4AA6-8C57-D5A1A794B0FB}" destId="{83D1D618-268F-4B2A-976D-1665C4295DBD}" srcOrd="0" destOrd="0" presId="urn:microsoft.com/office/officeart/2005/8/layout/orgChart1"/>
    <dgm:cxn modelId="{C71EA33A-BCB2-48CB-AAE2-7DA9B2C06468}" type="presParOf" srcId="{49784144-0274-4AA6-8C57-D5A1A794B0FB}" destId="{80A615E9-980C-46B6-B5AF-F55251FE700C}" srcOrd="1" destOrd="0" presId="urn:microsoft.com/office/officeart/2005/8/layout/orgChart1"/>
    <dgm:cxn modelId="{DCEAEF55-2F78-4ADD-BECC-7BBC50869BFC}" type="presParOf" srcId="{CAB036FE-1C9C-4A0F-AD38-2C388154F4E4}" destId="{9C309495-8841-40CE-9438-A672191D5C5B}" srcOrd="1" destOrd="0" presId="urn:microsoft.com/office/officeart/2005/8/layout/orgChart1"/>
    <dgm:cxn modelId="{8ABC87CE-5C56-439D-9E8F-6ADE0FF307C6}" type="presParOf" srcId="{CAB036FE-1C9C-4A0F-AD38-2C388154F4E4}" destId="{0F93A672-9A0E-49EA-BAAD-D84DA897BAF1}" srcOrd="2" destOrd="0" presId="urn:microsoft.com/office/officeart/2005/8/layout/orgChart1"/>
    <dgm:cxn modelId="{F662FF86-6330-46E5-9440-5D6FF3A8F5C9}" type="presParOf" srcId="{73F4AFE0-270B-4778-8CAD-AAD0D4BAC19B}" destId="{31110C6C-1883-4590-9BC7-8497F0CEEC6E}" srcOrd="2" destOrd="0" presId="urn:microsoft.com/office/officeart/2005/8/layout/orgChart1"/>
    <dgm:cxn modelId="{D6C4F838-1CC8-42DC-8130-B139459BFD67}" type="presParOf" srcId="{73F4AFE0-270B-4778-8CAD-AAD0D4BAC19B}" destId="{80222BF5-D8DF-4B2F-8701-26A3831E7DFB}" srcOrd="3" destOrd="0" presId="urn:microsoft.com/office/officeart/2005/8/layout/orgChart1"/>
    <dgm:cxn modelId="{091015B3-15C9-409B-B43B-C6E0DC3C1ECE}" type="presParOf" srcId="{80222BF5-D8DF-4B2F-8701-26A3831E7DFB}" destId="{08B42C1F-929C-4EF5-8DBD-1E6F01335F62}" srcOrd="0" destOrd="0" presId="urn:microsoft.com/office/officeart/2005/8/layout/orgChart1"/>
    <dgm:cxn modelId="{B97DA94B-B3B1-4445-954C-451154A797E2}" type="presParOf" srcId="{08B42C1F-929C-4EF5-8DBD-1E6F01335F62}" destId="{C89DAA1D-1A31-423C-B7C8-3DB5A6E09531}" srcOrd="0" destOrd="0" presId="urn:microsoft.com/office/officeart/2005/8/layout/orgChart1"/>
    <dgm:cxn modelId="{0428DB10-4E35-4058-AAEF-784765443B65}" type="presParOf" srcId="{08B42C1F-929C-4EF5-8DBD-1E6F01335F62}" destId="{55D2EB68-07EF-40DC-B2A7-4007C21B693E}" srcOrd="1" destOrd="0" presId="urn:microsoft.com/office/officeart/2005/8/layout/orgChart1"/>
    <dgm:cxn modelId="{0AF61E54-2C84-4F29-B5A1-D60BE81DED21}" type="presParOf" srcId="{80222BF5-D8DF-4B2F-8701-26A3831E7DFB}" destId="{4BF5E989-C204-4541-BA63-D3BADAEB868A}" srcOrd="1" destOrd="0" presId="urn:microsoft.com/office/officeart/2005/8/layout/orgChart1"/>
    <dgm:cxn modelId="{350CEA7D-A749-4A9C-85C8-081F260481ED}" type="presParOf" srcId="{80222BF5-D8DF-4B2F-8701-26A3831E7DFB}" destId="{4C328E5C-8425-4C0E-9825-C5BF4C63A25F}" srcOrd="2" destOrd="0" presId="urn:microsoft.com/office/officeart/2005/8/layout/orgChart1"/>
    <dgm:cxn modelId="{F1365F2C-06D4-4112-AAEA-C5ADD460FDDB}" type="presParOf" srcId="{E7730BDA-4F19-4907-908D-667E72CFE5BC}" destId="{69D84924-F814-46FB-985B-9528EEB4AD34}" srcOrd="2" destOrd="0" presId="urn:microsoft.com/office/officeart/2005/8/layout/orgChart1"/>
    <dgm:cxn modelId="{DD5A706C-A437-4CB4-BC71-261722963FCD}" type="presParOf" srcId="{11B1F5AA-6181-418E-A2CA-CBC15740DD37}" destId="{3277B1EF-94A1-4617-BB70-AFC5B775643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D1B053F-53B3-4B2C-A0FB-9FDD447CC9ED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EB95D1EB-CE1E-4430-BC32-E389B39685AE}">
      <dgm:prSet phldrT="[Text]"/>
      <dgm:spPr/>
      <dgm:t>
        <a:bodyPr/>
        <a:lstStyle/>
        <a:p>
          <a:r>
            <a:rPr lang="ru-RU" dirty="0" smtClean="0"/>
            <a:t>1 </a:t>
          </a:r>
          <a:r>
            <a:rPr lang="hy-AM" dirty="0" smtClean="0"/>
            <a:t>փուլ</a:t>
          </a:r>
          <a:endParaRPr lang="en-US" dirty="0"/>
        </a:p>
      </dgm:t>
    </dgm:pt>
    <dgm:pt modelId="{DEFECCF3-D99B-4F3D-9E42-6CF6ACDFEEB9}" type="parTrans" cxnId="{EDC4E52A-9264-44B2-AC2E-FDEB733682C5}">
      <dgm:prSet/>
      <dgm:spPr/>
      <dgm:t>
        <a:bodyPr/>
        <a:lstStyle/>
        <a:p>
          <a:endParaRPr lang="en-US"/>
        </a:p>
      </dgm:t>
    </dgm:pt>
    <dgm:pt modelId="{EEEE7AAC-D8DB-4C26-8958-CB325C529A36}" type="sibTrans" cxnId="{EDC4E52A-9264-44B2-AC2E-FDEB733682C5}">
      <dgm:prSet/>
      <dgm:spPr/>
      <dgm:t>
        <a:bodyPr/>
        <a:lstStyle/>
        <a:p>
          <a:endParaRPr lang="en-US"/>
        </a:p>
      </dgm:t>
    </dgm:pt>
    <dgm:pt modelId="{018ED583-413C-46D7-B9F8-AB1D7C32F71E}">
      <dgm:prSet phldrT="[Text]"/>
      <dgm:spPr/>
      <dgm:t>
        <a:bodyPr/>
        <a:lstStyle/>
        <a:p>
          <a:r>
            <a:rPr lang="en-US" dirty="0" smtClean="0"/>
            <a:t>2-</a:t>
          </a:r>
          <a:r>
            <a:rPr lang="hy-AM" dirty="0" smtClean="0"/>
            <a:t>րդ փուլ</a:t>
          </a:r>
          <a:endParaRPr lang="en-US" dirty="0"/>
        </a:p>
      </dgm:t>
    </dgm:pt>
    <dgm:pt modelId="{C99B535C-3864-4263-9EBA-8FD782326415}" type="parTrans" cxnId="{0D542E85-6207-4F3B-8C1A-A487D04A2714}">
      <dgm:prSet/>
      <dgm:spPr/>
      <dgm:t>
        <a:bodyPr/>
        <a:lstStyle/>
        <a:p>
          <a:endParaRPr lang="en-US"/>
        </a:p>
      </dgm:t>
    </dgm:pt>
    <dgm:pt modelId="{31756995-8CBA-4903-812E-423B07585C92}" type="sibTrans" cxnId="{0D542E85-6207-4F3B-8C1A-A487D04A2714}">
      <dgm:prSet/>
      <dgm:spPr/>
      <dgm:t>
        <a:bodyPr/>
        <a:lstStyle/>
        <a:p>
          <a:endParaRPr lang="en-US"/>
        </a:p>
      </dgm:t>
    </dgm:pt>
    <dgm:pt modelId="{2D72FFC3-4698-41CC-9DB7-A7BD32CE8738}">
      <dgm:prSet phldrT="[Text]"/>
      <dgm:spPr/>
      <dgm:t>
        <a:bodyPr/>
        <a:lstStyle/>
        <a:p>
          <a:r>
            <a:rPr lang="ru-RU" dirty="0" smtClean="0"/>
            <a:t>3-</a:t>
          </a:r>
          <a:r>
            <a:rPr lang="hy-AM" dirty="0" smtClean="0"/>
            <a:t>րդ փուլ</a:t>
          </a:r>
          <a:endParaRPr lang="en-US" dirty="0"/>
        </a:p>
      </dgm:t>
    </dgm:pt>
    <dgm:pt modelId="{27B2D22B-58F1-40AA-BC88-4F0FC2882D8D}" type="parTrans" cxnId="{AE2022BC-5B9B-4A13-850B-E977CB9A5663}">
      <dgm:prSet/>
      <dgm:spPr/>
      <dgm:t>
        <a:bodyPr/>
        <a:lstStyle/>
        <a:p>
          <a:endParaRPr lang="en-US"/>
        </a:p>
      </dgm:t>
    </dgm:pt>
    <dgm:pt modelId="{049295CD-7D33-408B-BA7E-FEE97CA2C45C}" type="sibTrans" cxnId="{AE2022BC-5B9B-4A13-850B-E977CB9A5663}">
      <dgm:prSet/>
      <dgm:spPr/>
      <dgm:t>
        <a:bodyPr/>
        <a:lstStyle/>
        <a:p>
          <a:endParaRPr lang="en-US"/>
        </a:p>
      </dgm:t>
    </dgm:pt>
    <dgm:pt modelId="{BC60E0F6-A08B-49C6-9702-EA82D7439508}">
      <dgm:prSet/>
      <dgm:spPr/>
      <dgm:t>
        <a:bodyPr/>
        <a:lstStyle/>
        <a:p>
          <a:r>
            <a:rPr lang="ru-RU" dirty="0" smtClean="0"/>
            <a:t>4-</a:t>
          </a:r>
          <a:r>
            <a:rPr lang="hy-AM" dirty="0" smtClean="0"/>
            <a:t>րդ փուլ</a:t>
          </a:r>
          <a:endParaRPr lang="en-US" dirty="0"/>
        </a:p>
      </dgm:t>
    </dgm:pt>
    <dgm:pt modelId="{BB89E65B-F795-4035-A699-98AAB37E1F4E}" type="parTrans" cxnId="{3555E326-C340-44D4-A95A-C133520B5BD2}">
      <dgm:prSet/>
      <dgm:spPr/>
      <dgm:t>
        <a:bodyPr/>
        <a:lstStyle/>
        <a:p>
          <a:endParaRPr lang="en-US"/>
        </a:p>
      </dgm:t>
    </dgm:pt>
    <dgm:pt modelId="{03D700B1-DD51-47E1-97D8-F16D84987FCF}" type="sibTrans" cxnId="{3555E326-C340-44D4-A95A-C133520B5BD2}">
      <dgm:prSet/>
      <dgm:spPr/>
      <dgm:t>
        <a:bodyPr/>
        <a:lstStyle/>
        <a:p>
          <a:endParaRPr lang="en-US"/>
        </a:p>
      </dgm:t>
    </dgm:pt>
    <dgm:pt modelId="{DBA39B13-11F2-4EBD-A4C1-DA1A3C2C04C9}" type="pres">
      <dgm:prSet presAssocID="{1D1B053F-53B3-4B2C-A0FB-9FDD447CC9ED}" presName="Name0" presStyleCnt="0">
        <dgm:presLayoutVars>
          <dgm:dir/>
          <dgm:resizeHandles val="exact"/>
        </dgm:presLayoutVars>
      </dgm:prSet>
      <dgm:spPr/>
    </dgm:pt>
    <dgm:pt modelId="{1101775E-9258-4BDE-8188-741E1B460606}" type="pres">
      <dgm:prSet presAssocID="{EB95D1EB-CE1E-4430-BC32-E389B39685A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9E0EFC-98ED-40BC-A64D-381DC98A902E}" type="pres">
      <dgm:prSet presAssocID="{EEEE7AAC-D8DB-4C26-8958-CB325C529A36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E51B1DF-CEBF-463C-B60E-6BCAC9B96555}" type="pres">
      <dgm:prSet presAssocID="{EEEE7AAC-D8DB-4C26-8958-CB325C529A36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5676091B-32D6-4375-A310-F97D77A50488}" type="pres">
      <dgm:prSet presAssocID="{018ED583-413C-46D7-B9F8-AB1D7C32F71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ED4BBD-F1E1-4BA4-A4FD-0750DEDC9C9E}" type="pres">
      <dgm:prSet presAssocID="{31756995-8CBA-4903-812E-423B07585C92}" presName="sibTrans" presStyleLbl="sibTrans2D1" presStyleIdx="1" presStyleCnt="3"/>
      <dgm:spPr/>
      <dgm:t>
        <a:bodyPr/>
        <a:lstStyle/>
        <a:p>
          <a:endParaRPr lang="en-US"/>
        </a:p>
      </dgm:t>
    </dgm:pt>
    <dgm:pt modelId="{AF72F2D8-9D27-418A-8133-9CB41F96D5F2}" type="pres">
      <dgm:prSet presAssocID="{31756995-8CBA-4903-812E-423B07585C92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78852AA2-FFDB-4912-8A88-F15E67BDA3AD}" type="pres">
      <dgm:prSet presAssocID="{2D72FFC3-4698-41CC-9DB7-A7BD32CE8738}" presName="node" presStyleLbl="node1" presStyleIdx="2" presStyleCnt="4" custLinFactNeighborX="8308" custLinFactNeighborY="58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83D867-A1A8-4234-93BB-943DFEF7664A}" type="pres">
      <dgm:prSet presAssocID="{049295CD-7D33-408B-BA7E-FEE97CA2C45C}" presName="sibTrans" presStyleLbl="sibTrans2D1" presStyleIdx="2" presStyleCnt="3"/>
      <dgm:spPr/>
      <dgm:t>
        <a:bodyPr/>
        <a:lstStyle/>
        <a:p>
          <a:endParaRPr lang="en-US"/>
        </a:p>
      </dgm:t>
    </dgm:pt>
    <dgm:pt modelId="{9B0C35EB-C12D-4236-BA50-1EBC0B5ABE4C}" type="pres">
      <dgm:prSet presAssocID="{049295CD-7D33-408B-BA7E-FEE97CA2C45C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31304E87-9DCF-4261-B121-5C32CAC0299B}" type="pres">
      <dgm:prSet presAssocID="{BC60E0F6-A08B-49C6-9702-EA82D7439508}" presName="node" presStyleLbl="node1" presStyleIdx="3" presStyleCnt="4" custLinFactNeighborY="52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1C2967D-0D45-4AD8-B347-430C6D878DCA}" type="presOf" srcId="{1D1B053F-53B3-4B2C-A0FB-9FDD447CC9ED}" destId="{DBA39B13-11F2-4EBD-A4C1-DA1A3C2C04C9}" srcOrd="0" destOrd="0" presId="urn:microsoft.com/office/officeart/2005/8/layout/process1"/>
    <dgm:cxn modelId="{A9B2E572-85DA-42CD-972F-B085AEC0EDCC}" type="presOf" srcId="{049295CD-7D33-408B-BA7E-FEE97CA2C45C}" destId="{9B0C35EB-C12D-4236-BA50-1EBC0B5ABE4C}" srcOrd="1" destOrd="0" presId="urn:microsoft.com/office/officeart/2005/8/layout/process1"/>
    <dgm:cxn modelId="{9DEB8853-A661-4841-A504-D9118AF4814A}" type="presOf" srcId="{049295CD-7D33-408B-BA7E-FEE97CA2C45C}" destId="{5B83D867-A1A8-4234-93BB-943DFEF7664A}" srcOrd="0" destOrd="0" presId="urn:microsoft.com/office/officeart/2005/8/layout/process1"/>
    <dgm:cxn modelId="{0D542E85-6207-4F3B-8C1A-A487D04A2714}" srcId="{1D1B053F-53B3-4B2C-A0FB-9FDD447CC9ED}" destId="{018ED583-413C-46D7-B9F8-AB1D7C32F71E}" srcOrd="1" destOrd="0" parTransId="{C99B535C-3864-4263-9EBA-8FD782326415}" sibTransId="{31756995-8CBA-4903-812E-423B07585C92}"/>
    <dgm:cxn modelId="{19F34545-193D-403A-A391-F423C4DE1B01}" type="presOf" srcId="{BC60E0F6-A08B-49C6-9702-EA82D7439508}" destId="{31304E87-9DCF-4261-B121-5C32CAC0299B}" srcOrd="0" destOrd="0" presId="urn:microsoft.com/office/officeart/2005/8/layout/process1"/>
    <dgm:cxn modelId="{3555E326-C340-44D4-A95A-C133520B5BD2}" srcId="{1D1B053F-53B3-4B2C-A0FB-9FDD447CC9ED}" destId="{BC60E0F6-A08B-49C6-9702-EA82D7439508}" srcOrd="3" destOrd="0" parTransId="{BB89E65B-F795-4035-A699-98AAB37E1F4E}" sibTransId="{03D700B1-DD51-47E1-97D8-F16D84987FCF}"/>
    <dgm:cxn modelId="{AE2022BC-5B9B-4A13-850B-E977CB9A5663}" srcId="{1D1B053F-53B3-4B2C-A0FB-9FDD447CC9ED}" destId="{2D72FFC3-4698-41CC-9DB7-A7BD32CE8738}" srcOrd="2" destOrd="0" parTransId="{27B2D22B-58F1-40AA-BC88-4F0FC2882D8D}" sibTransId="{049295CD-7D33-408B-BA7E-FEE97CA2C45C}"/>
    <dgm:cxn modelId="{D1C852ED-1A4A-48DD-9745-5023E5E703BD}" type="presOf" srcId="{31756995-8CBA-4903-812E-423B07585C92}" destId="{AF72F2D8-9D27-418A-8133-9CB41F96D5F2}" srcOrd="1" destOrd="0" presId="urn:microsoft.com/office/officeart/2005/8/layout/process1"/>
    <dgm:cxn modelId="{7378B3D7-B377-4628-B31C-1142783CB93A}" type="presOf" srcId="{2D72FFC3-4698-41CC-9DB7-A7BD32CE8738}" destId="{78852AA2-FFDB-4912-8A88-F15E67BDA3AD}" srcOrd="0" destOrd="0" presId="urn:microsoft.com/office/officeart/2005/8/layout/process1"/>
    <dgm:cxn modelId="{EDC4E52A-9264-44B2-AC2E-FDEB733682C5}" srcId="{1D1B053F-53B3-4B2C-A0FB-9FDD447CC9ED}" destId="{EB95D1EB-CE1E-4430-BC32-E389B39685AE}" srcOrd="0" destOrd="0" parTransId="{DEFECCF3-D99B-4F3D-9E42-6CF6ACDFEEB9}" sibTransId="{EEEE7AAC-D8DB-4C26-8958-CB325C529A36}"/>
    <dgm:cxn modelId="{E26D0C33-86A1-4AA0-93AD-F71DD1356356}" type="presOf" srcId="{EEEE7AAC-D8DB-4C26-8958-CB325C529A36}" destId="{1E51B1DF-CEBF-463C-B60E-6BCAC9B96555}" srcOrd="1" destOrd="0" presId="urn:microsoft.com/office/officeart/2005/8/layout/process1"/>
    <dgm:cxn modelId="{27B619B7-0AD6-4C0D-B2E9-6531DED2D00A}" type="presOf" srcId="{EB95D1EB-CE1E-4430-BC32-E389B39685AE}" destId="{1101775E-9258-4BDE-8188-741E1B460606}" srcOrd="0" destOrd="0" presId="urn:microsoft.com/office/officeart/2005/8/layout/process1"/>
    <dgm:cxn modelId="{49019A6B-3D04-407B-9CDE-C34CD4B8895E}" type="presOf" srcId="{31756995-8CBA-4903-812E-423B07585C92}" destId="{03ED4BBD-F1E1-4BA4-A4FD-0750DEDC9C9E}" srcOrd="0" destOrd="0" presId="urn:microsoft.com/office/officeart/2005/8/layout/process1"/>
    <dgm:cxn modelId="{8E306A4F-F948-45F6-9763-C8956454D01C}" type="presOf" srcId="{018ED583-413C-46D7-B9F8-AB1D7C32F71E}" destId="{5676091B-32D6-4375-A310-F97D77A50488}" srcOrd="0" destOrd="0" presId="urn:microsoft.com/office/officeart/2005/8/layout/process1"/>
    <dgm:cxn modelId="{8565DABF-4D4E-445E-A684-A9A9C190116A}" type="presOf" srcId="{EEEE7AAC-D8DB-4C26-8958-CB325C529A36}" destId="{419E0EFC-98ED-40BC-A64D-381DC98A902E}" srcOrd="0" destOrd="0" presId="urn:microsoft.com/office/officeart/2005/8/layout/process1"/>
    <dgm:cxn modelId="{7732E8ED-9158-40C3-B229-E510DB6D7D35}" type="presParOf" srcId="{DBA39B13-11F2-4EBD-A4C1-DA1A3C2C04C9}" destId="{1101775E-9258-4BDE-8188-741E1B460606}" srcOrd="0" destOrd="0" presId="urn:microsoft.com/office/officeart/2005/8/layout/process1"/>
    <dgm:cxn modelId="{1FA71313-2115-4CB7-9E0C-73B136044F47}" type="presParOf" srcId="{DBA39B13-11F2-4EBD-A4C1-DA1A3C2C04C9}" destId="{419E0EFC-98ED-40BC-A64D-381DC98A902E}" srcOrd="1" destOrd="0" presId="urn:microsoft.com/office/officeart/2005/8/layout/process1"/>
    <dgm:cxn modelId="{0EFA8BF8-B852-407F-84E3-E5DB87D29639}" type="presParOf" srcId="{419E0EFC-98ED-40BC-A64D-381DC98A902E}" destId="{1E51B1DF-CEBF-463C-B60E-6BCAC9B96555}" srcOrd="0" destOrd="0" presId="urn:microsoft.com/office/officeart/2005/8/layout/process1"/>
    <dgm:cxn modelId="{530083D7-0866-4171-9386-F61289795679}" type="presParOf" srcId="{DBA39B13-11F2-4EBD-A4C1-DA1A3C2C04C9}" destId="{5676091B-32D6-4375-A310-F97D77A50488}" srcOrd="2" destOrd="0" presId="urn:microsoft.com/office/officeart/2005/8/layout/process1"/>
    <dgm:cxn modelId="{3BA1F1FC-D702-4F81-9864-B50DF23C66D2}" type="presParOf" srcId="{DBA39B13-11F2-4EBD-A4C1-DA1A3C2C04C9}" destId="{03ED4BBD-F1E1-4BA4-A4FD-0750DEDC9C9E}" srcOrd="3" destOrd="0" presId="urn:microsoft.com/office/officeart/2005/8/layout/process1"/>
    <dgm:cxn modelId="{A4CD4D40-0BD2-4EE4-AE24-1A1F053CA7EC}" type="presParOf" srcId="{03ED4BBD-F1E1-4BA4-A4FD-0750DEDC9C9E}" destId="{AF72F2D8-9D27-418A-8133-9CB41F96D5F2}" srcOrd="0" destOrd="0" presId="urn:microsoft.com/office/officeart/2005/8/layout/process1"/>
    <dgm:cxn modelId="{2C3E6C67-87D3-4C4B-895E-A328F1023BE8}" type="presParOf" srcId="{DBA39B13-11F2-4EBD-A4C1-DA1A3C2C04C9}" destId="{78852AA2-FFDB-4912-8A88-F15E67BDA3AD}" srcOrd="4" destOrd="0" presId="urn:microsoft.com/office/officeart/2005/8/layout/process1"/>
    <dgm:cxn modelId="{30ABE599-BF53-4731-8C7B-23BC5A21A2BE}" type="presParOf" srcId="{DBA39B13-11F2-4EBD-A4C1-DA1A3C2C04C9}" destId="{5B83D867-A1A8-4234-93BB-943DFEF7664A}" srcOrd="5" destOrd="0" presId="urn:microsoft.com/office/officeart/2005/8/layout/process1"/>
    <dgm:cxn modelId="{D6055DF8-D2B0-4EAA-8A66-BCCC73D9313D}" type="presParOf" srcId="{5B83D867-A1A8-4234-93BB-943DFEF7664A}" destId="{9B0C35EB-C12D-4236-BA50-1EBC0B5ABE4C}" srcOrd="0" destOrd="0" presId="urn:microsoft.com/office/officeart/2005/8/layout/process1"/>
    <dgm:cxn modelId="{BE32E702-9705-4152-81AA-FE17768C7B63}" type="presParOf" srcId="{DBA39B13-11F2-4EBD-A4C1-DA1A3C2C04C9}" destId="{31304E87-9DCF-4261-B121-5C32CAC0299B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D1B053F-53B3-4B2C-A0FB-9FDD447CC9ED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EB95D1EB-CE1E-4430-BC32-E389B39685AE}">
      <dgm:prSet phldrT="[Text]"/>
      <dgm:spPr/>
      <dgm:t>
        <a:bodyPr/>
        <a:lstStyle/>
        <a:p>
          <a:r>
            <a:rPr lang="ru-RU" dirty="0" smtClean="0"/>
            <a:t>1 </a:t>
          </a:r>
          <a:r>
            <a:rPr lang="hy-AM" dirty="0" smtClean="0"/>
            <a:t>փուլ</a:t>
          </a:r>
          <a:endParaRPr lang="en-US" dirty="0"/>
        </a:p>
      </dgm:t>
    </dgm:pt>
    <dgm:pt modelId="{DEFECCF3-D99B-4F3D-9E42-6CF6ACDFEEB9}" type="parTrans" cxnId="{EDC4E52A-9264-44B2-AC2E-FDEB733682C5}">
      <dgm:prSet/>
      <dgm:spPr/>
      <dgm:t>
        <a:bodyPr/>
        <a:lstStyle/>
        <a:p>
          <a:endParaRPr lang="en-US"/>
        </a:p>
      </dgm:t>
    </dgm:pt>
    <dgm:pt modelId="{EEEE7AAC-D8DB-4C26-8958-CB325C529A36}" type="sibTrans" cxnId="{EDC4E52A-9264-44B2-AC2E-FDEB733682C5}">
      <dgm:prSet/>
      <dgm:spPr/>
      <dgm:t>
        <a:bodyPr/>
        <a:lstStyle/>
        <a:p>
          <a:endParaRPr lang="en-US"/>
        </a:p>
      </dgm:t>
    </dgm:pt>
    <dgm:pt modelId="{018ED583-413C-46D7-B9F8-AB1D7C32F71E}">
      <dgm:prSet phldrT="[Text]"/>
      <dgm:spPr/>
      <dgm:t>
        <a:bodyPr/>
        <a:lstStyle/>
        <a:p>
          <a:r>
            <a:rPr lang="en-US" dirty="0" smtClean="0"/>
            <a:t>2-</a:t>
          </a:r>
          <a:r>
            <a:rPr lang="hy-AM" dirty="0" smtClean="0"/>
            <a:t>րդ փուլ</a:t>
          </a:r>
          <a:endParaRPr lang="en-US" dirty="0"/>
        </a:p>
      </dgm:t>
    </dgm:pt>
    <dgm:pt modelId="{C99B535C-3864-4263-9EBA-8FD782326415}" type="parTrans" cxnId="{0D542E85-6207-4F3B-8C1A-A487D04A2714}">
      <dgm:prSet/>
      <dgm:spPr/>
      <dgm:t>
        <a:bodyPr/>
        <a:lstStyle/>
        <a:p>
          <a:endParaRPr lang="en-US"/>
        </a:p>
      </dgm:t>
    </dgm:pt>
    <dgm:pt modelId="{31756995-8CBA-4903-812E-423B07585C92}" type="sibTrans" cxnId="{0D542E85-6207-4F3B-8C1A-A487D04A2714}">
      <dgm:prSet/>
      <dgm:spPr/>
      <dgm:t>
        <a:bodyPr/>
        <a:lstStyle/>
        <a:p>
          <a:endParaRPr lang="en-US"/>
        </a:p>
      </dgm:t>
    </dgm:pt>
    <dgm:pt modelId="{2D72FFC3-4698-41CC-9DB7-A7BD32CE8738}">
      <dgm:prSet phldrT="[Text]"/>
      <dgm:spPr/>
      <dgm:t>
        <a:bodyPr/>
        <a:lstStyle/>
        <a:p>
          <a:r>
            <a:rPr lang="ru-RU" dirty="0" smtClean="0"/>
            <a:t>3-</a:t>
          </a:r>
          <a:r>
            <a:rPr lang="hy-AM" dirty="0" smtClean="0"/>
            <a:t>րդ փուլ</a:t>
          </a:r>
          <a:endParaRPr lang="en-US" dirty="0"/>
        </a:p>
      </dgm:t>
    </dgm:pt>
    <dgm:pt modelId="{27B2D22B-58F1-40AA-BC88-4F0FC2882D8D}" type="parTrans" cxnId="{AE2022BC-5B9B-4A13-850B-E977CB9A5663}">
      <dgm:prSet/>
      <dgm:spPr/>
      <dgm:t>
        <a:bodyPr/>
        <a:lstStyle/>
        <a:p>
          <a:endParaRPr lang="en-US"/>
        </a:p>
      </dgm:t>
    </dgm:pt>
    <dgm:pt modelId="{049295CD-7D33-408B-BA7E-FEE97CA2C45C}" type="sibTrans" cxnId="{AE2022BC-5B9B-4A13-850B-E977CB9A5663}">
      <dgm:prSet/>
      <dgm:spPr/>
      <dgm:t>
        <a:bodyPr/>
        <a:lstStyle/>
        <a:p>
          <a:endParaRPr lang="en-US"/>
        </a:p>
      </dgm:t>
    </dgm:pt>
    <dgm:pt modelId="{BC60E0F6-A08B-49C6-9702-EA82D7439508}">
      <dgm:prSet/>
      <dgm:spPr/>
      <dgm:t>
        <a:bodyPr/>
        <a:lstStyle/>
        <a:p>
          <a:r>
            <a:rPr lang="ru-RU" dirty="0" smtClean="0"/>
            <a:t>4-</a:t>
          </a:r>
          <a:r>
            <a:rPr lang="hy-AM" dirty="0" smtClean="0"/>
            <a:t>րդ փուլ</a:t>
          </a:r>
          <a:endParaRPr lang="en-US" dirty="0"/>
        </a:p>
      </dgm:t>
    </dgm:pt>
    <dgm:pt modelId="{BB89E65B-F795-4035-A699-98AAB37E1F4E}" type="parTrans" cxnId="{3555E326-C340-44D4-A95A-C133520B5BD2}">
      <dgm:prSet/>
      <dgm:spPr/>
      <dgm:t>
        <a:bodyPr/>
        <a:lstStyle/>
        <a:p>
          <a:endParaRPr lang="en-US"/>
        </a:p>
      </dgm:t>
    </dgm:pt>
    <dgm:pt modelId="{03D700B1-DD51-47E1-97D8-F16D84987FCF}" type="sibTrans" cxnId="{3555E326-C340-44D4-A95A-C133520B5BD2}">
      <dgm:prSet/>
      <dgm:spPr/>
      <dgm:t>
        <a:bodyPr/>
        <a:lstStyle/>
        <a:p>
          <a:endParaRPr lang="en-US"/>
        </a:p>
      </dgm:t>
    </dgm:pt>
    <dgm:pt modelId="{DBA39B13-11F2-4EBD-A4C1-DA1A3C2C04C9}" type="pres">
      <dgm:prSet presAssocID="{1D1B053F-53B3-4B2C-A0FB-9FDD447CC9ED}" presName="Name0" presStyleCnt="0">
        <dgm:presLayoutVars>
          <dgm:dir/>
          <dgm:resizeHandles val="exact"/>
        </dgm:presLayoutVars>
      </dgm:prSet>
      <dgm:spPr/>
    </dgm:pt>
    <dgm:pt modelId="{1101775E-9258-4BDE-8188-741E1B460606}" type="pres">
      <dgm:prSet presAssocID="{EB95D1EB-CE1E-4430-BC32-E389B39685A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9E0EFC-98ED-40BC-A64D-381DC98A902E}" type="pres">
      <dgm:prSet presAssocID="{EEEE7AAC-D8DB-4C26-8958-CB325C529A36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E51B1DF-CEBF-463C-B60E-6BCAC9B96555}" type="pres">
      <dgm:prSet presAssocID="{EEEE7AAC-D8DB-4C26-8958-CB325C529A36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5676091B-32D6-4375-A310-F97D77A50488}" type="pres">
      <dgm:prSet presAssocID="{018ED583-413C-46D7-B9F8-AB1D7C32F71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ED4BBD-F1E1-4BA4-A4FD-0750DEDC9C9E}" type="pres">
      <dgm:prSet presAssocID="{31756995-8CBA-4903-812E-423B07585C92}" presName="sibTrans" presStyleLbl="sibTrans2D1" presStyleIdx="1" presStyleCnt="3"/>
      <dgm:spPr/>
      <dgm:t>
        <a:bodyPr/>
        <a:lstStyle/>
        <a:p>
          <a:endParaRPr lang="en-US"/>
        </a:p>
      </dgm:t>
    </dgm:pt>
    <dgm:pt modelId="{AF72F2D8-9D27-418A-8133-9CB41F96D5F2}" type="pres">
      <dgm:prSet presAssocID="{31756995-8CBA-4903-812E-423B07585C92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78852AA2-FFDB-4912-8A88-F15E67BDA3AD}" type="pres">
      <dgm:prSet presAssocID="{2D72FFC3-4698-41CC-9DB7-A7BD32CE8738}" presName="node" presStyleLbl="node1" presStyleIdx="2" presStyleCnt="4" custLinFactNeighborX="8308" custLinFactNeighborY="58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83D867-A1A8-4234-93BB-943DFEF7664A}" type="pres">
      <dgm:prSet presAssocID="{049295CD-7D33-408B-BA7E-FEE97CA2C45C}" presName="sibTrans" presStyleLbl="sibTrans2D1" presStyleIdx="2" presStyleCnt="3"/>
      <dgm:spPr/>
      <dgm:t>
        <a:bodyPr/>
        <a:lstStyle/>
        <a:p>
          <a:endParaRPr lang="en-US"/>
        </a:p>
      </dgm:t>
    </dgm:pt>
    <dgm:pt modelId="{9B0C35EB-C12D-4236-BA50-1EBC0B5ABE4C}" type="pres">
      <dgm:prSet presAssocID="{049295CD-7D33-408B-BA7E-FEE97CA2C45C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31304E87-9DCF-4261-B121-5C32CAC0299B}" type="pres">
      <dgm:prSet presAssocID="{BC60E0F6-A08B-49C6-9702-EA82D7439508}" presName="node" presStyleLbl="node1" presStyleIdx="3" presStyleCnt="4" custLinFactNeighborY="52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1C2967D-0D45-4AD8-B347-430C6D878DCA}" type="presOf" srcId="{1D1B053F-53B3-4B2C-A0FB-9FDD447CC9ED}" destId="{DBA39B13-11F2-4EBD-A4C1-DA1A3C2C04C9}" srcOrd="0" destOrd="0" presId="urn:microsoft.com/office/officeart/2005/8/layout/process1"/>
    <dgm:cxn modelId="{A9B2E572-85DA-42CD-972F-B085AEC0EDCC}" type="presOf" srcId="{049295CD-7D33-408B-BA7E-FEE97CA2C45C}" destId="{9B0C35EB-C12D-4236-BA50-1EBC0B5ABE4C}" srcOrd="1" destOrd="0" presId="urn:microsoft.com/office/officeart/2005/8/layout/process1"/>
    <dgm:cxn modelId="{9DEB8853-A661-4841-A504-D9118AF4814A}" type="presOf" srcId="{049295CD-7D33-408B-BA7E-FEE97CA2C45C}" destId="{5B83D867-A1A8-4234-93BB-943DFEF7664A}" srcOrd="0" destOrd="0" presId="urn:microsoft.com/office/officeart/2005/8/layout/process1"/>
    <dgm:cxn modelId="{0D542E85-6207-4F3B-8C1A-A487D04A2714}" srcId="{1D1B053F-53B3-4B2C-A0FB-9FDD447CC9ED}" destId="{018ED583-413C-46D7-B9F8-AB1D7C32F71E}" srcOrd="1" destOrd="0" parTransId="{C99B535C-3864-4263-9EBA-8FD782326415}" sibTransId="{31756995-8CBA-4903-812E-423B07585C92}"/>
    <dgm:cxn modelId="{19F34545-193D-403A-A391-F423C4DE1B01}" type="presOf" srcId="{BC60E0F6-A08B-49C6-9702-EA82D7439508}" destId="{31304E87-9DCF-4261-B121-5C32CAC0299B}" srcOrd="0" destOrd="0" presId="urn:microsoft.com/office/officeart/2005/8/layout/process1"/>
    <dgm:cxn modelId="{3555E326-C340-44D4-A95A-C133520B5BD2}" srcId="{1D1B053F-53B3-4B2C-A0FB-9FDD447CC9ED}" destId="{BC60E0F6-A08B-49C6-9702-EA82D7439508}" srcOrd="3" destOrd="0" parTransId="{BB89E65B-F795-4035-A699-98AAB37E1F4E}" sibTransId="{03D700B1-DD51-47E1-97D8-F16D84987FCF}"/>
    <dgm:cxn modelId="{AE2022BC-5B9B-4A13-850B-E977CB9A5663}" srcId="{1D1B053F-53B3-4B2C-A0FB-9FDD447CC9ED}" destId="{2D72FFC3-4698-41CC-9DB7-A7BD32CE8738}" srcOrd="2" destOrd="0" parTransId="{27B2D22B-58F1-40AA-BC88-4F0FC2882D8D}" sibTransId="{049295CD-7D33-408B-BA7E-FEE97CA2C45C}"/>
    <dgm:cxn modelId="{D1C852ED-1A4A-48DD-9745-5023E5E703BD}" type="presOf" srcId="{31756995-8CBA-4903-812E-423B07585C92}" destId="{AF72F2D8-9D27-418A-8133-9CB41F96D5F2}" srcOrd="1" destOrd="0" presId="urn:microsoft.com/office/officeart/2005/8/layout/process1"/>
    <dgm:cxn modelId="{7378B3D7-B377-4628-B31C-1142783CB93A}" type="presOf" srcId="{2D72FFC3-4698-41CC-9DB7-A7BD32CE8738}" destId="{78852AA2-FFDB-4912-8A88-F15E67BDA3AD}" srcOrd="0" destOrd="0" presId="urn:microsoft.com/office/officeart/2005/8/layout/process1"/>
    <dgm:cxn modelId="{EDC4E52A-9264-44B2-AC2E-FDEB733682C5}" srcId="{1D1B053F-53B3-4B2C-A0FB-9FDD447CC9ED}" destId="{EB95D1EB-CE1E-4430-BC32-E389B39685AE}" srcOrd="0" destOrd="0" parTransId="{DEFECCF3-D99B-4F3D-9E42-6CF6ACDFEEB9}" sibTransId="{EEEE7AAC-D8DB-4C26-8958-CB325C529A36}"/>
    <dgm:cxn modelId="{E26D0C33-86A1-4AA0-93AD-F71DD1356356}" type="presOf" srcId="{EEEE7AAC-D8DB-4C26-8958-CB325C529A36}" destId="{1E51B1DF-CEBF-463C-B60E-6BCAC9B96555}" srcOrd="1" destOrd="0" presId="urn:microsoft.com/office/officeart/2005/8/layout/process1"/>
    <dgm:cxn modelId="{27B619B7-0AD6-4C0D-B2E9-6531DED2D00A}" type="presOf" srcId="{EB95D1EB-CE1E-4430-BC32-E389B39685AE}" destId="{1101775E-9258-4BDE-8188-741E1B460606}" srcOrd="0" destOrd="0" presId="urn:microsoft.com/office/officeart/2005/8/layout/process1"/>
    <dgm:cxn modelId="{49019A6B-3D04-407B-9CDE-C34CD4B8895E}" type="presOf" srcId="{31756995-8CBA-4903-812E-423B07585C92}" destId="{03ED4BBD-F1E1-4BA4-A4FD-0750DEDC9C9E}" srcOrd="0" destOrd="0" presId="urn:microsoft.com/office/officeart/2005/8/layout/process1"/>
    <dgm:cxn modelId="{8E306A4F-F948-45F6-9763-C8956454D01C}" type="presOf" srcId="{018ED583-413C-46D7-B9F8-AB1D7C32F71E}" destId="{5676091B-32D6-4375-A310-F97D77A50488}" srcOrd="0" destOrd="0" presId="urn:microsoft.com/office/officeart/2005/8/layout/process1"/>
    <dgm:cxn modelId="{8565DABF-4D4E-445E-A684-A9A9C190116A}" type="presOf" srcId="{EEEE7AAC-D8DB-4C26-8958-CB325C529A36}" destId="{419E0EFC-98ED-40BC-A64D-381DC98A902E}" srcOrd="0" destOrd="0" presId="urn:microsoft.com/office/officeart/2005/8/layout/process1"/>
    <dgm:cxn modelId="{7732E8ED-9158-40C3-B229-E510DB6D7D35}" type="presParOf" srcId="{DBA39B13-11F2-4EBD-A4C1-DA1A3C2C04C9}" destId="{1101775E-9258-4BDE-8188-741E1B460606}" srcOrd="0" destOrd="0" presId="urn:microsoft.com/office/officeart/2005/8/layout/process1"/>
    <dgm:cxn modelId="{1FA71313-2115-4CB7-9E0C-73B136044F47}" type="presParOf" srcId="{DBA39B13-11F2-4EBD-A4C1-DA1A3C2C04C9}" destId="{419E0EFC-98ED-40BC-A64D-381DC98A902E}" srcOrd="1" destOrd="0" presId="urn:microsoft.com/office/officeart/2005/8/layout/process1"/>
    <dgm:cxn modelId="{0EFA8BF8-B852-407F-84E3-E5DB87D29639}" type="presParOf" srcId="{419E0EFC-98ED-40BC-A64D-381DC98A902E}" destId="{1E51B1DF-CEBF-463C-B60E-6BCAC9B96555}" srcOrd="0" destOrd="0" presId="urn:microsoft.com/office/officeart/2005/8/layout/process1"/>
    <dgm:cxn modelId="{530083D7-0866-4171-9386-F61289795679}" type="presParOf" srcId="{DBA39B13-11F2-4EBD-A4C1-DA1A3C2C04C9}" destId="{5676091B-32D6-4375-A310-F97D77A50488}" srcOrd="2" destOrd="0" presId="urn:microsoft.com/office/officeart/2005/8/layout/process1"/>
    <dgm:cxn modelId="{3BA1F1FC-D702-4F81-9864-B50DF23C66D2}" type="presParOf" srcId="{DBA39B13-11F2-4EBD-A4C1-DA1A3C2C04C9}" destId="{03ED4BBD-F1E1-4BA4-A4FD-0750DEDC9C9E}" srcOrd="3" destOrd="0" presId="urn:microsoft.com/office/officeart/2005/8/layout/process1"/>
    <dgm:cxn modelId="{A4CD4D40-0BD2-4EE4-AE24-1A1F053CA7EC}" type="presParOf" srcId="{03ED4BBD-F1E1-4BA4-A4FD-0750DEDC9C9E}" destId="{AF72F2D8-9D27-418A-8133-9CB41F96D5F2}" srcOrd="0" destOrd="0" presId="urn:microsoft.com/office/officeart/2005/8/layout/process1"/>
    <dgm:cxn modelId="{2C3E6C67-87D3-4C4B-895E-A328F1023BE8}" type="presParOf" srcId="{DBA39B13-11F2-4EBD-A4C1-DA1A3C2C04C9}" destId="{78852AA2-FFDB-4912-8A88-F15E67BDA3AD}" srcOrd="4" destOrd="0" presId="urn:microsoft.com/office/officeart/2005/8/layout/process1"/>
    <dgm:cxn modelId="{30ABE599-BF53-4731-8C7B-23BC5A21A2BE}" type="presParOf" srcId="{DBA39B13-11F2-4EBD-A4C1-DA1A3C2C04C9}" destId="{5B83D867-A1A8-4234-93BB-943DFEF7664A}" srcOrd="5" destOrd="0" presId="urn:microsoft.com/office/officeart/2005/8/layout/process1"/>
    <dgm:cxn modelId="{D6055DF8-D2B0-4EAA-8A66-BCCC73D9313D}" type="presParOf" srcId="{5B83D867-A1A8-4234-93BB-943DFEF7664A}" destId="{9B0C35EB-C12D-4236-BA50-1EBC0B5ABE4C}" srcOrd="0" destOrd="0" presId="urn:microsoft.com/office/officeart/2005/8/layout/process1"/>
    <dgm:cxn modelId="{BE32E702-9705-4152-81AA-FE17768C7B63}" type="presParOf" srcId="{DBA39B13-11F2-4EBD-A4C1-DA1A3C2C04C9}" destId="{31304E87-9DCF-4261-B121-5C32CAC0299B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D1B053F-53B3-4B2C-A0FB-9FDD447CC9ED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EB95D1EB-CE1E-4430-BC32-E389B39685AE}">
      <dgm:prSet phldrT="[Text]"/>
      <dgm:spPr/>
      <dgm:t>
        <a:bodyPr/>
        <a:lstStyle/>
        <a:p>
          <a:r>
            <a:rPr lang="ru-RU" dirty="0" smtClean="0"/>
            <a:t>1 </a:t>
          </a:r>
          <a:r>
            <a:rPr lang="hy-AM" dirty="0" smtClean="0"/>
            <a:t>փուլ</a:t>
          </a:r>
          <a:endParaRPr lang="en-US" dirty="0"/>
        </a:p>
      </dgm:t>
    </dgm:pt>
    <dgm:pt modelId="{DEFECCF3-D99B-4F3D-9E42-6CF6ACDFEEB9}" type="parTrans" cxnId="{EDC4E52A-9264-44B2-AC2E-FDEB733682C5}">
      <dgm:prSet/>
      <dgm:spPr/>
      <dgm:t>
        <a:bodyPr/>
        <a:lstStyle/>
        <a:p>
          <a:endParaRPr lang="en-US"/>
        </a:p>
      </dgm:t>
    </dgm:pt>
    <dgm:pt modelId="{EEEE7AAC-D8DB-4C26-8958-CB325C529A36}" type="sibTrans" cxnId="{EDC4E52A-9264-44B2-AC2E-FDEB733682C5}">
      <dgm:prSet/>
      <dgm:spPr/>
      <dgm:t>
        <a:bodyPr/>
        <a:lstStyle/>
        <a:p>
          <a:endParaRPr lang="en-US"/>
        </a:p>
      </dgm:t>
    </dgm:pt>
    <dgm:pt modelId="{018ED583-413C-46D7-B9F8-AB1D7C32F71E}">
      <dgm:prSet phldrT="[Text]"/>
      <dgm:spPr/>
      <dgm:t>
        <a:bodyPr/>
        <a:lstStyle/>
        <a:p>
          <a:r>
            <a:rPr lang="en-US" dirty="0" smtClean="0"/>
            <a:t>2-</a:t>
          </a:r>
          <a:r>
            <a:rPr lang="hy-AM" dirty="0" smtClean="0"/>
            <a:t>րդ փուլ</a:t>
          </a:r>
          <a:endParaRPr lang="en-US" dirty="0"/>
        </a:p>
      </dgm:t>
    </dgm:pt>
    <dgm:pt modelId="{C99B535C-3864-4263-9EBA-8FD782326415}" type="parTrans" cxnId="{0D542E85-6207-4F3B-8C1A-A487D04A2714}">
      <dgm:prSet/>
      <dgm:spPr/>
      <dgm:t>
        <a:bodyPr/>
        <a:lstStyle/>
        <a:p>
          <a:endParaRPr lang="en-US"/>
        </a:p>
      </dgm:t>
    </dgm:pt>
    <dgm:pt modelId="{31756995-8CBA-4903-812E-423B07585C92}" type="sibTrans" cxnId="{0D542E85-6207-4F3B-8C1A-A487D04A2714}">
      <dgm:prSet/>
      <dgm:spPr/>
      <dgm:t>
        <a:bodyPr/>
        <a:lstStyle/>
        <a:p>
          <a:endParaRPr lang="en-US"/>
        </a:p>
      </dgm:t>
    </dgm:pt>
    <dgm:pt modelId="{DBA39B13-11F2-4EBD-A4C1-DA1A3C2C04C9}" type="pres">
      <dgm:prSet presAssocID="{1D1B053F-53B3-4B2C-A0FB-9FDD447CC9ED}" presName="Name0" presStyleCnt="0">
        <dgm:presLayoutVars>
          <dgm:dir/>
          <dgm:resizeHandles val="exact"/>
        </dgm:presLayoutVars>
      </dgm:prSet>
      <dgm:spPr/>
    </dgm:pt>
    <dgm:pt modelId="{1101775E-9258-4BDE-8188-741E1B460606}" type="pres">
      <dgm:prSet presAssocID="{EB95D1EB-CE1E-4430-BC32-E389B39685AE}" presName="node" presStyleLbl="node1" presStyleIdx="0" presStyleCnt="2" custLinFactNeighborX="-19819" custLinFactNeighborY="115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9E0EFC-98ED-40BC-A64D-381DC98A902E}" type="pres">
      <dgm:prSet presAssocID="{EEEE7AAC-D8DB-4C26-8958-CB325C529A36}" presName="sibTrans" presStyleLbl="sibTrans2D1" presStyleIdx="0" presStyleCnt="1"/>
      <dgm:spPr/>
      <dgm:t>
        <a:bodyPr/>
        <a:lstStyle/>
        <a:p>
          <a:endParaRPr lang="en-US"/>
        </a:p>
      </dgm:t>
    </dgm:pt>
    <dgm:pt modelId="{1E51B1DF-CEBF-463C-B60E-6BCAC9B96555}" type="pres">
      <dgm:prSet presAssocID="{EEEE7AAC-D8DB-4C26-8958-CB325C529A36}" presName="connectorText" presStyleLbl="sibTrans2D1" presStyleIdx="0" presStyleCnt="1"/>
      <dgm:spPr/>
      <dgm:t>
        <a:bodyPr/>
        <a:lstStyle/>
        <a:p>
          <a:endParaRPr lang="en-US"/>
        </a:p>
      </dgm:t>
    </dgm:pt>
    <dgm:pt modelId="{5676091B-32D6-4375-A310-F97D77A50488}" type="pres">
      <dgm:prSet presAssocID="{018ED583-413C-46D7-B9F8-AB1D7C32F71E}" presName="node" presStyleLbl="node1" presStyleIdx="1" presStyleCnt="2" custLinFactNeighborY="132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1C2967D-0D45-4AD8-B347-430C6D878DCA}" type="presOf" srcId="{1D1B053F-53B3-4B2C-A0FB-9FDD447CC9ED}" destId="{DBA39B13-11F2-4EBD-A4C1-DA1A3C2C04C9}" srcOrd="0" destOrd="0" presId="urn:microsoft.com/office/officeart/2005/8/layout/process1"/>
    <dgm:cxn modelId="{27B619B7-0AD6-4C0D-B2E9-6531DED2D00A}" type="presOf" srcId="{EB95D1EB-CE1E-4430-BC32-E389B39685AE}" destId="{1101775E-9258-4BDE-8188-741E1B460606}" srcOrd="0" destOrd="0" presId="urn:microsoft.com/office/officeart/2005/8/layout/process1"/>
    <dgm:cxn modelId="{8565DABF-4D4E-445E-A684-A9A9C190116A}" type="presOf" srcId="{EEEE7AAC-D8DB-4C26-8958-CB325C529A36}" destId="{419E0EFC-98ED-40BC-A64D-381DC98A902E}" srcOrd="0" destOrd="0" presId="urn:microsoft.com/office/officeart/2005/8/layout/process1"/>
    <dgm:cxn modelId="{EDC4E52A-9264-44B2-AC2E-FDEB733682C5}" srcId="{1D1B053F-53B3-4B2C-A0FB-9FDD447CC9ED}" destId="{EB95D1EB-CE1E-4430-BC32-E389B39685AE}" srcOrd="0" destOrd="0" parTransId="{DEFECCF3-D99B-4F3D-9E42-6CF6ACDFEEB9}" sibTransId="{EEEE7AAC-D8DB-4C26-8958-CB325C529A36}"/>
    <dgm:cxn modelId="{E26D0C33-86A1-4AA0-93AD-F71DD1356356}" type="presOf" srcId="{EEEE7AAC-D8DB-4C26-8958-CB325C529A36}" destId="{1E51B1DF-CEBF-463C-B60E-6BCAC9B96555}" srcOrd="1" destOrd="0" presId="urn:microsoft.com/office/officeart/2005/8/layout/process1"/>
    <dgm:cxn modelId="{8E306A4F-F948-45F6-9763-C8956454D01C}" type="presOf" srcId="{018ED583-413C-46D7-B9F8-AB1D7C32F71E}" destId="{5676091B-32D6-4375-A310-F97D77A50488}" srcOrd="0" destOrd="0" presId="urn:microsoft.com/office/officeart/2005/8/layout/process1"/>
    <dgm:cxn modelId="{0D542E85-6207-4F3B-8C1A-A487D04A2714}" srcId="{1D1B053F-53B3-4B2C-A0FB-9FDD447CC9ED}" destId="{018ED583-413C-46D7-B9F8-AB1D7C32F71E}" srcOrd="1" destOrd="0" parTransId="{C99B535C-3864-4263-9EBA-8FD782326415}" sibTransId="{31756995-8CBA-4903-812E-423B07585C92}"/>
    <dgm:cxn modelId="{7732E8ED-9158-40C3-B229-E510DB6D7D35}" type="presParOf" srcId="{DBA39B13-11F2-4EBD-A4C1-DA1A3C2C04C9}" destId="{1101775E-9258-4BDE-8188-741E1B460606}" srcOrd="0" destOrd="0" presId="urn:microsoft.com/office/officeart/2005/8/layout/process1"/>
    <dgm:cxn modelId="{1FA71313-2115-4CB7-9E0C-73B136044F47}" type="presParOf" srcId="{DBA39B13-11F2-4EBD-A4C1-DA1A3C2C04C9}" destId="{419E0EFC-98ED-40BC-A64D-381DC98A902E}" srcOrd="1" destOrd="0" presId="urn:microsoft.com/office/officeart/2005/8/layout/process1"/>
    <dgm:cxn modelId="{0EFA8BF8-B852-407F-84E3-E5DB87D29639}" type="presParOf" srcId="{419E0EFC-98ED-40BC-A64D-381DC98A902E}" destId="{1E51B1DF-CEBF-463C-B60E-6BCAC9B96555}" srcOrd="0" destOrd="0" presId="urn:microsoft.com/office/officeart/2005/8/layout/process1"/>
    <dgm:cxn modelId="{530083D7-0866-4171-9386-F61289795679}" type="presParOf" srcId="{DBA39B13-11F2-4EBD-A4C1-DA1A3C2C04C9}" destId="{5676091B-32D6-4375-A310-F97D77A50488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D1B053F-53B3-4B2C-A0FB-9FDD447CC9ED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EB95D1EB-CE1E-4430-BC32-E389B39685AE}">
      <dgm:prSet phldrT="[Text]"/>
      <dgm:spPr/>
      <dgm:t>
        <a:bodyPr/>
        <a:lstStyle/>
        <a:p>
          <a:r>
            <a:rPr lang="ru-RU" dirty="0" smtClean="0"/>
            <a:t>1 </a:t>
          </a:r>
          <a:r>
            <a:rPr lang="hy-AM" dirty="0" smtClean="0"/>
            <a:t>փուլ</a:t>
          </a:r>
          <a:endParaRPr lang="en-US" dirty="0"/>
        </a:p>
      </dgm:t>
    </dgm:pt>
    <dgm:pt modelId="{DEFECCF3-D99B-4F3D-9E42-6CF6ACDFEEB9}" type="parTrans" cxnId="{EDC4E52A-9264-44B2-AC2E-FDEB733682C5}">
      <dgm:prSet/>
      <dgm:spPr/>
      <dgm:t>
        <a:bodyPr/>
        <a:lstStyle/>
        <a:p>
          <a:endParaRPr lang="en-US"/>
        </a:p>
      </dgm:t>
    </dgm:pt>
    <dgm:pt modelId="{EEEE7AAC-D8DB-4C26-8958-CB325C529A36}" type="sibTrans" cxnId="{EDC4E52A-9264-44B2-AC2E-FDEB733682C5}">
      <dgm:prSet/>
      <dgm:spPr/>
      <dgm:t>
        <a:bodyPr/>
        <a:lstStyle/>
        <a:p>
          <a:endParaRPr lang="en-US"/>
        </a:p>
      </dgm:t>
    </dgm:pt>
    <dgm:pt modelId="{018ED583-413C-46D7-B9F8-AB1D7C32F71E}">
      <dgm:prSet phldrT="[Text]"/>
      <dgm:spPr/>
      <dgm:t>
        <a:bodyPr/>
        <a:lstStyle/>
        <a:p>
          <a:r>
            <a:rPr lang="en-US" dirty="0" smtClean="0"/>
            <a:t>2-</a:t>
          </a:r>
          <a:r>
            <a:rPr lang="hy-AM" dirty="0" smtClean="0"/>
            <a:t>րդ փուլ</a:t>
          </a:r>
          <a:endParaRPr lang="en-US" dirty="0"/>
        </a:p>
      </dgm:t>
    </dgm:pt>
    <dgm:pt modelId="{C99B535C-3864-4263-9EBA-8FD782326415}" type="parTrans" cxnId="{0D542E85-6207-4F3B-8C1A-A487D04A2714}">
      <dgm:prSet/>
      <dgm:spPr/>
      <dgm:t>
        <a:bodyPr/>
        <a:lstStyle/>
        <a:p>
          <a:endParaRPr lang="en-US"/>
        </a:p>
      </dgm:t>
    </dgm:pt>
    <dgm:pt modelId="{31756995-8CBA-4903-812E-423B07585C92}" type="sibTrans" cxnId="{0D542E85-6207-4F3B-8C1A-A487D04A2714}">
      <dgm:prSet/>
      <dgm:spPr/>
      <dgm:t>
        <a:bodyPr/>
        <a:lstStyle/>
        <a:p>
          <a:endParaRPr lang="en-US"/>
        </a:p>
      </dgm:t>
    </dgm:pt>
    <dgm:pt modelId="{2D72FFC3-4698-41CC-9DB7-A7BD32CE8738}">
      <dgm:prSet phldrT="[Text]"/>
      <dgm:spPr/>
      <dgm:t>
        <a:bodyPr/>
        <a:lstStyle/>
        <a:p>
          <a:r>
            <a:rPr lang="ru-RU" dirty="0" smtClean="0"/>
            <a:t>3-</a:t>
          </a:r>
          <a:r>
            <a:rPr lang="hy-AM" dirty="0" smtClean="0"/>
            <a:t>րդ փուլ</a:t>
          </a:r>
          <a:endParaRPr lang="en-US" dirty="0"/>
        </a:p>
      </dgm:t>
    </dgm:pt>
    <dgm:pt modelId="{27B2D22B-58F1-40AA-BC88-4F0FC2882D8D}" type="parTrans" cxnId="{AE2022BC-5B9B-4A13-850B-E977CB9A5663}">
      <dgm:prSet/>
      <dgm:spPr/>
      <dgm:t>
        <a:bodyPr/>
        <a:lstStyle/>
        <a:p>
          <a:endParaRPr lang="en-US"/>
        </a:p>
      </dgm:t>
    </dgm:pt>
    <dgm:pt modelId="{049295CD-7D33-408B-BA7E-FEE97CA2C45C}" type="sibTrans" cxnId="{AE2022BC-5B9B-4A13-850B-E977CB9A5663}">
      <dgm:prSet/>
      <dgm:spPr/>
      <dgm:t>
        <a:bodyPr/>
        <a:lstStyle/>
        <a:p>
          <a:endParaRPr lang="en-US"/>
        </a:p>
      </dgm:t>
    </dgm:pt>
    <dgm:pt modelId="{BC60E0F6-A08B-49C6-9702-EA82D7439508}">
      <dgm:prSet/>
      <dgm:spPr/>
      <dgm:t>
        <a:bodyPr/>
        <a:lstStyle/>
        <a:p>
          <a:r>
            <a:rPr lang="ru-RU" dirty="0" smtClean="0"/>
            <a:t>4-</a:t>
          </a:r>
          <a:r>
            <a:rPr lang="hy-AM" dirty="0" smtClean="0"/>
            <a:t>րդ փուլ</a:t>
          </a:r>
          <a:endParaRPr lang="en-US" dirty="0"/>
        </a:p>
      </dgm:t>
    </dgm:pt>
    <dgm:pt modelId="{BB89E65B-F795-4035-A699-98AAB37E1F4E}" type="parTrans" cxnId="{3555E326-C340-44D4-A95A-C133520B5BD2}">
      <dgm:prSet/>
      <dgm:spPr/>
      <dgm:t>
        <a:bodyPr/>
        <a:lstStyle/>
        <a:p>
          <a:endParaRPr lang="en-US"/>
        </a:p>
      </dgm:t>
    </dgm:pt>
    <dgm:pt modelId="{03D700B1-DD51-47E1-97D8-F16D84987FCF}" type="sibTrans" cxnId="{3555E326-C340-44D4-A95A-C133520B5BD2}">
      <dgm:prSet/>
      <dgm:spPr/>
      <dgm:t>
        <a:bodyPr/>
        <a:lstStyle/>
        <a:p>
          <a:endParaRPr lang="en-US"/>
        </a:p>
      </dgm:t>
    </dgm:pt>
    <dgm:pt modelId="{DBA39B13-11F2-4EBD-A4C1-DA1A3C2C04C9}" type="pres">
      <dgm:prSet presAssocID="{1D1B053F-53B3-4B2C-A0FB-9FDD447CC9ED}" presName="Name0" presStyleCnt="0">
        <dgm:presLayoutVars>
          <dgm:dir/>
          <dgm:resizeHandles val="exact"/>
        </dgm:presLayoutVars>
      </dgm:prSet>
      <dgm:spPr/>
    </dgm:pt>
    <dgm:pt modelId="{1101775E-9258-4BDE-8188-741E1B460606}" type="pres">
      <dgm:prSet presAssocID="{EB95D1EB-CE1E-4430-BC32-E389B39685A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9E0EFC-98ED-40BC-A64D-381DC98A902E}" type="pres">
      <dgm:prSet presAssocID="{EEEE7AAC-D8DB-4C26-8958-CB325C529A36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E51B1DF-CEBF-463C-B60E-6BCAC9B96555}" type="pres">
      <dgm:prSet presAssocID="{EEEE7AAC-D8DB-4C26-8958-CB325C529A36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5676091B-32D6-4375-A310-F97D77A50488}" type="pres">
      <dgm:prSet presAssocID="{018ED583-413C-46D7-B9F8-AB1D7C32F71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ED4BBD-F1E1-4BA4-A4FD-0750DEDC9C9E}" type="pres">
      <dgm:prSet presAssocID="{31756995-8CBA-4903-812E-423B07585C92}" presName="sibTrans" presStyleLbl="sibTrans2D1" presStyleIdx="1" presStyleCnt="3"/>
      <dgm:spPr/>
      <dgm:t>
        <a:bodyPr/>
        <a:lstStyle/>
        <a:p>
          <a:endParaRPr lang="en-US"/>
        </a:p>
      </dgm:t>
    </dgm:pt>
    <dgm:pt modelId="{AF72F2D8-9D27-418A-8133-9CB41F96D5F2}" type="pres">
      <dgm:prSet presAssocID="{31756995-8CBA-4903-812E-423B07585C92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78852AA2-FFDB-4912-8A88-F15E67BDA3AD}" type="pres">
      <dgm:prSet presAssocID="{2D72FFC3-4698-41CC-9DB7-A7BD32CE8738}" presName="node" presStyleLbl="node1" presStyleIdx="2" presStyleCnt="4" custLinFactNeighborX="8308" custLinFactNeighborY="58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83D867-A1A8-4234-93BB-943DFEF7664A}" type="pres">
      <dgm:prSet presAssocID="{049295CD-7D33-408B-BA7E-FEE97CA2C45C}" presName="sibTrans" presStyleLbl="sibTrans2D1" presStyleIdx="2" presStyleCnt="3"/>
      <dgm:spPr/>
      <dgm:t>
        <a:bodyPr/>
        <a:lstStyle/>
        <a:p>
          <a:endParaRPr lang="en-US"/>
        </a:p>
      </dgm:t>
    </dgm:pt>
    <dgm:pt modelId="{9B0C35EB-C12D-4236-BA50-1EBC0B5ABE4C}" type="pres">
      <dgm:prSet presAssocID="{049295CD-7D33-408B-BA7E-FEE97CA2C45C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31304E87-9DCF-4261-B121-5C32CAC0299B}" type="pres">
      <dgm:prSet presAssocID="{BC60E0F6-A08B-49C6-9702-EA82D7439508}" presName="node" presStyleLbl="node1" presStyleIdx="3" presStyleCnt="4" custLinFactNeighborY="52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1C2967D-0D45-4AD8-B347-430C6D878DCA}" type="presOf" srcId="{1D1B053F-53B3-4B2C-A0FB-9FDD447CC9ED}" destId="{DBA39B13-11F2-4EBD-A4C1-DA1A3C2C04C9}" srcOrd="0" destOrd="0" presId="urn:microsoft.com/office/officeart/2005/8/layout/process1"/>
    <dgm:cxn modelId="{A9B2E572-85DA-42CD-972F-B085AEC0EDCC}" type="presOf" srcId="{049295CD-7D33-408B-BA7E-FEE97CA2C45C}" destId="{9B0C35EB-C12D-4236-BA50-1EBC0B5ABE4C}" srcOrd="1" destOrd="0" presId="urn:microsoft.com/office/officeart/2005/8/layout/process1"/>
    <dgm:cxn modelId="{9DEB8853-A661-4841-A504-D9118AF4814A}" type="presOf" srcId="{049295CD-7D33-408B-BA7E-FEE97CA2C45C}" destId="{5B83D867-A1A8-4234-93BB-943DFEF7664A}" srcOrd="0" destOrd="0" presId="urn:microsoft.com/office/officeart/2005/8/layout/process1"/>
    <dgm:cxn modelId="{0D542E85-6207-4F3B-8C1A-A487D04A2714}" srcId="{1D1B053F-53B3-4B2C-A0FB-9FDD447CC9ED}" destId="{018ED583-413C-46D7-B9F8-AB1D7C32F71E}" srcOrd="1" destOrd="0" parTransId="{C99B535C-3864-4263-9EBA-8FD782326415}" sibTransId="{31756995-8CBA-4903-812E-423B07585C92}"/>
    <dgm:cxn modelId="{19F34545-193D-403A-A391-F423C4DE1B01}" type="presOf" srcId="{BC60E0F6-A08B-49C6-9702-EA82D7439508}" destId="{31304E87-9DCF-4261-B121-5C32CAC0299B}" srcOrd="0" destOrd="0" presId="urn:microsoft.com/office/officeart/2005/8/layout/process1"/>
    <dgm:cxn modelId="{3555E326-C340-44D4-A95A-C133520B5BD2}" srcId="{1D1B053F-53B3-4B2C-A0FB-9FDD447CC9ED}" destId="{BC60E0F6-A08B-49C6-9702-EA82D7439508}" srcOrd="3" destOrd="0" parTransId="{BB89E65B-F795-4035-A699-98AAB37E1F4E}" sibTransId="{03D700B1-DD51-47E1-97D8-F16D84987FCF}"/>
    <dgm:cxn modelId="{AE2022BC-5B9B-4A13-850B-E977CB9A5663}" srcId="{1D1B053F-53B3-4B2C-A0FB-9FDD447CC9ED}" destId="{2D72FFC3-4698-41CC-9DB7-A7BD32CE8738}" srcOrd="2" destOrd="0" parTransId="{27B2D22B-58F1-40AA-BC88-4F0FC2882D8D}" sibTransId="{049295CD-7D33-408B-BA7E-FEE97CA2C45C}"/>
    <dgm:cxn modelId="{D1C852ED-1A4A-48DD-9745-5023E5E703BD}" type="presOf" srcId="{31756995-8CBA-4903-812E-423B07585C92}" destId="{AF72F2D8-9D27-418A-8133-9CB41F96D5F2}" srcOrd="1" destOrd="0" presId="urn:microsoft.com/office/officeart/2005/8/layout/process1"/>
    <dgm:cxn modelId="{7378B3D7-B377-4628-B31C-1142783CB93A}" type="presOf" srcId="{2D72FFC3-4698-41CC-9DB7-A7BD32CE8738}" destId="{78852AA2-FFDB-4912-8A88-F15E67BDA3AD}" srcOrd="0" destOrd="0" presId="urn:microsoft.com/office/officeart/2005/8/layout/process1"/>
    <dgm:cxn modelId="{EDC4E52A-9264-44B2-AC2E-FDEB733682C5}" srcId="{1D1B053F-53B3-4B2C-A0FB-9FDD447CC9ED}" destId="{EB95D1EB-CE1E-4430-BC32-E389B39685AE}" srcOrd="0" destOrd="0" parTransId="{DEFECCF3-D99B-4F3D-9E42-6CF6ACDFEEB9}" sibTransId="{EEEE7AAC-D8DB-4C26-8958-CB325C529A36}"/>
    <dgm:cxn modelId="{E26D0C33-86A1-4AA0-93AD-F71DD1356356}" type="presOf" srcId="{EEEE7AAC-D8DB-4C26-8958-CB325C529A36}" destId="{1E51B1DF-CEBF-463C-B60E-6BCAC9B96555}" srcOrd="1" destOrd="0" presId="urn:microsoft.com/office/officeart/2005/8/layout/process1"/>
    <dgm:cxn modelId="{27B619B7-0AD6-4C0D-B2E9-6531DED2D00A}" type="presOf" srcId="{EB95D1EB-CE1E-4430-BC32-E389B39685AE}" destId="{1101775E-9258-4BDE-8188-741E1B460606}" srcOrd="0" destOrd="0" presId="urn:microsoft.com/office/officeart/2005/8/layout/process1"/>
    <dgm:cxn modelId="{49019A6B-3D04-407B-9CDE-C34CD4B8895E}" type="presOf" srcId="{31756995-8CBA-4903-812E-423B07585C92}" destId="{03ED4BBD-F1E1-4BA4-A4FD-0750DEDC9C9E}" srcOrd="0" destOrd="0" presId="urn:microsoft.com/office/officeart/2005/8/layout/process1"/>
    <dgm:cxn modelId="{8E306A4F-F948-45F6-9763-C8956454D01C}" type="presOf" srcId="{018ED583-413C-46D7-B9F8-AB1D7C32F71E}" destId="{5676091B-32D6-4375-A310-F97D77A50488}" srcOrd="0" destOrd="0" presId="urn:microsoft.com/office/officeart/2005/8/layout/process1"/>
    <dgm:cxn modelId="{8565DABF-4D4E-445E-A684-A9A9C190116A}" type="presOf" srcId="{EEEE7AAC-D8DB-4C26-8958-CB325C529A36}" destId="{419E0EFC-98ED-40BC-A64D-381DC98A902E}" srcOrd="0" destOrd="0" presId="urn:microsoft.com/office/officeart/2005/8/layout/process1"/>
    <dgm:cxn modelId="{7732E8ED-9158-40C3-B229-E510DB6D7D35}" type="presParOf" srcId="{DBA39B13-11F2-4EBD-A4C1-DA1A3C2C04C9}" destId="{1101775E-9258-4BDE-8188-741E1B460606}" srcOrd="0" destOrd="0" presId="urn:microsoft.com/office/officeart/2005/8/layout/process1"/>
    <dgm:cxn modelId="{1FA71313-2115-4CB7-9E0C-73B136044F47}" type="presParOf" srcId="{DBA39B13-11F2-4EBD-A4C1-DA1A3C2C04C9}" destId="{419E0EFC-98ED-40BC-A64D-381DC98A902E}" srcOrd="1" destOrd="0" presId="urn:microsoft.com/office/officeart/2005/8/layout/process1"/>
    <dgm:cxn modelId="{0EFA8BF8-B852-407F-84E3-E5DB87D29639}" type="presParOf" srcId="{419E0EFC-98ED-40BC-A64D-381DC98A902E}" destId="{1E51B1DF-CEBF-463C-B60E-6BCAC9B96555}" srcOrd="0" destOrd="0" presId="urn:microsoft.com/office/officeart/2005/8/layout/process1"/>
    <dgm:cxn modelId="{530083D7-0866-4171-9386-F61289795679}" type="presParOf" srcId="{DBA39B13-11F2-4EBD-A4C1-DA1A3C2C04C9}" destId="{5676091B-32D6-4375-A310-F97D77A50488}" srcOrd="2" destOrd="0" presId="urn:microsoft.com/office/officeart/2005/8/layout/process1"/>
    <dgm:cxn modelId="{3BA1F1FC-D702-4F81-9864-B50DF23C66D2}" type="presParOf" srcId="{DBA39B13-11F2-4EBD-A4C1-DA1A3C2C04C9}" destId="{03ED4BBD-F1E1-4BA4-A4FD-0750DEDC9C9E}" srcOrd="3" destOrd="0" presId="urn:microsoft.com/office/officeart/2005/8/layout/process1"/>
    <dgm:cxn modelId="{A4CD4D40-0BD2-4EE4-AE24-1A1F053CA7EC}" type="presParOf" srcId="{03ED4BBD-F1E1-4BA4-A4FD-0750DEDC9C9E}" destId="{AF72F2D8-9D27-418A-8133-9CB41F96D5F2}" srcOrd="0" destOrd="0" presId="urn:microsoft.com/office/officeart/2005/8/layout/process1"/>
    <dgm:cxn modelId="{2C3E6C67-87D3-4C4B-895E-A328F1023BE8}" type="presParOf" srcId="{DBA39B13-11F2-4EBD-A4C1-DA1A3C2C04C9}" destId="{78852AA2-FFDB-4912-8A88-F15E67BDA3AD}" srcOrd="4" destOrd="0" presId="urn:microsoft.com/office/officeart/2005/8/layout/process1"/>
    <dgm:cxn modelId="{30ABE599-BF53-4731-8C7B-23BC5A21A2BE}" type="presParOf" srcId="{DBA39B13-11F2-4EBD-A4C1-DA1A3C2C04C9}" destId="{5B83D867-A1A8-4234-93BB-943DFEF7664A}" srcOrd="5" destOrd="0" presId="urn:microsoft.com/office/officeart/2005/8/layout/process1"/>
    <dgm:cxn modelId="{D6055DF8-D2B0-4EAA-8A66-BCCC73D9313D}" type="presParOf" srcId="{5B83D867-A1A8-4234-93BB-943DFEF7664A}" destId="{9B0C35EB-C12D-4236-BA50-1EBC0B5ABE4C}" srcOrd="0" destOrd="0" presId="urn:microsoft.com/office/officeart/2005/8/layout/process1"/>
    <dgm:cxn modelId="{BE32E702-9705-4152-81AA-FE17768C7B63}" type="presParOf" srcId="{DBA39B13-11F2-4EBD-A4C1-DA1A3C2C04C9}" destId="{31304E87-9DCF-4261-B121-5C32CAC0299B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FD5B589-78CF-4346-AC84-09793ADE5631}" type="doc">
      <dgm:prSet loTypeId="urn:microsoft.com/office/officeart/2005/8/layout/hProcess9" loCatId="process" qsTypeId="urn:microsoft.com/office/officeart/2005/8/quickstyle/3d3" qsCatId="3D" csTypeId="urn:microsoft.com/office/officeart/2005/8/colors/colorful4" csCatId="colorful" phldr="1"/>
      <dgm:spPr/>
    </dgm:pt>
    <dgm:pt modelId="{5C4BB335-0048-4C18-A57E-0334647E24A0}">
      <dgm:prSet phldrT="[Text]"/>
      <dgm:spPr/>
      <dgm:t>
        <a:bodyPr/>
        <a:lstStyle/>
        <a:p>
          <a:r>
            <a:rPr lang="en-US" dirty="0" smtClean="0"/>
            <a:t>0 </a:t>
          </a:r>
          <a:r>
            <a:rPr lang="hy-AM" dirty="0" smtClean="0"/>
            <a:t>ամիս</a:t>
          </a:r>
          <a:endParaRPr lang="en-US" dirty="0"/>
        </a:p>
      </dgm:t>
    </dgm:pt>
    <dgm:pt modelId="{E150AECA-805E-4571-9BB1-8E12EA47AD62}" type="parTrans" cxnId="{16114518-B19C-4A50-9EC5-8FC0C6FE5CA2}">
      <dgm:prSet/>
      <dgm:spPr/>
      <dgm:t>
        <a:bodyPr/>
        <a:lstStyle/>
        <a:p>
          <a:endParaRPr lang="en-US"/>
        </a:p>
      </dgm:t>
    </dgm:pt>
    <dgm:pt modelId="{4FB683C8-63F2-4C6D-86E7-9741337B6DE8}" type="sibTrans" cxnId="{16114518-B19C-4A50-9EC5-8FC0C6FE5CA2}">
      <dgm:prSet/>
      <dgm:spPr/>
      <dgm:t>
        <a:bodyPr/>
        <a:lstStyle/>
        <a:p>
          <a:endParaRPr lang="en-US"/>
        </a:p>
      </dgm:t>
    </dgm:pt>
    <dgm:pt modelId="{A22DDD37-9C6F-4C2C-B804-F27B8F5103D0}">
      <dgm:prSet phldrT="[Text]"/>
      <dgm:spPr/>
      <dgm:t>
        <a:bodyPr/>
        <a:lstStyle/>
        <a:p>
          <a:r>
            <a:rPr lang="hy-AM" dirty="0" smtClean="0"/>
            <a:t>12 ամիս</a:t>
          </a:r>
          <a:endParaRPr lang="en-US" dirty="0"/>
        </a:p>
      </dgm:t>
    </dgm:pt>
    <dgm:pt modelId="{CA25768A-75D9-43E0-A48B-C96D03B79CED}" type="parTrans" cxnId="{6E44A4B7-292C-4B2F-ACD4-4FBF53A241F1}">
      <dgm:prSet/>
      <dgm:spPr/>
      <dgm:t>
        <a:bodyPr/>
        <a:lstStyle/>
        <a:p>
          <a:endParaRPr lang="en-US"/>
        </a:p>
      </dgm:t>
    </dgm:pt>
    <dgm:pt modelId="{8F93F605-3E68-4C99-9F2F-6C941CAEAFD9}" type="sibTrans" cxnId="{6E44A4B7-292C-4B2F-ACD4-4FBF53A241F1}">
      <dgm:prSet/>
      <dgm:spPr/>
      <dgm:t>
        <a:bodyPr/>
        <a:lstStyle/>
        <a:p>
          <a:endParaRPr lang="en-US"/>
        </a:p>
      </dgm:t>
    </dgm:pt>
    <dgm:pt modelId="{63BE28A7-15BC-4FA1-958A-A1282634D02C}">
      <dgm:prSet phldrT="[Text]"/>
      <dgm:spPr/>
      <dgm:t>
        <a:bodyPr/>
        <a:lstStyle/>
        <a:p>
          <a:r>
            <a:rPr lang="hy-AM" dirty="0" smtClean="0"/>
            <a:t>24 ամիս</a:t>
          </a:r>
          <a:endParaRPr lang="en-US" dirty="0"/>
        </a:p>
      </dgm:t>
    </dgm:pt>
    <dgm:pt modelId="{0ABE544B-2393-434D-9942-BFABC9B2B827}" type="parTrans" cxnId="{3DD3D466-D349-45EF-AFD2-495B707FC6E0}">
      <dgm:prSet/>
      <dgm:spPr/>
      <dgm:t>
        <a:bodyPr/>
        <a:lstStyle/>
        <a:p>
          <a:endParaRPr lang="en-US"/>
        </a:p>
      </dgm:t>
    </dgm:pt>
    <dgm:pt modelId="{EBCCFDA9-62E6-4D2D-A8FF-AC21857CEA9C}" type="sibTrans" cxnId="{3DD3D466-D349-45EF-AFD2-495B707FC6E0}">
      <dgm:prSet/>
      <dgm:spPr/>
      <dgm:t>
        <a:bodyPr/>
        <a:lstStyle/>
        <a:p>
          <a:endParaRPr lang="en-US"/>
        </a:p>
      </dgm:t>
    </dgm:pt>
    <dgm:pt modelId="{A1C5414F-68D0-43A4-A2DD-D9C26F704FBD}">
      <dgm:prSet/>
      <dgm:spPr/>
      <dgm:t>
        <a:bodyPr/>
        <a:lstStyle/>
        <a:p>
          <a:r>
            <a:rPr lang="hy-AM" dirty="0" smtClean="0"/>
            <a:t>60</a:t>
          </a:r>
          <a:endParaRPr lang="en-US" dirty="0" smtClean="0"/>
        </a:p>
        <a:p>
          <a:r>
            <a:rPr lang="hy-AM" dirty="0" smtClean="0"/>
            <a:t>ամիս</a:t>
          </a:r>
          <a:endParaRPr lang="en-US" dirty="0"/>
        </a:p>
      </dgm:t>
    </dgm:pt>
    <dgm:pt modelId="{91BDDE62-0489-4042-8ED8-7386CA253367}" type="parTrans" cxnId="{6D375C28-DB8B-481D-806C-92F698BA3D6B}">
      <dgm:prSet/>
      <dgm:spPr/>
      <dgm:t>
        <a:bodyPr/>
        <a:lstStyle/>
        <a:p>
          <a:endParaRPr lang="en-US"/>
        </a:p>
      </dgm:t>
    </dgm:pt>
    <dgm:pt modelId="{ADA597B3-B05F-4ACD-9832-9EAF96BE8217}" type="sibTrans" cxnId="{6D375C28-DB8B-481D-806C-92F698BA3D6B}">
      <dgm:prSet/>
      <dgm:spPr/>
      <dgm:t>
        <a:bodyPr/>
        <a:lstStyle/>
        <a:p>
          <a:endParaRPr lang="en-US"/>
        </a:p>
      </dgm:t>
    </dgm:pt>
    <dgm:pt modelId="{8CCAC139-1F58-4A72-BA32-2A787FE11C7F}">
      <dgm:prSet/>
      <dgm:spPr/>
      <dgm:t>
        <a:bodyPr/>
        <a:lstStyle/>
        <a:p>
          <a:r>
            <a:rPr lang="hy-AM" dirty="0" smtClean="0"/>
            <a:t>48 ամիս</a:t>
          </a:r>
          <a:endParaRPr lang="en-US" dirty="0"/>
        </a:p>
      </dgm:t>
    </dgm:pt>
    <dgm:pt modelId="{A7277DBB-BE30-401A-AD47-D74C5E1BF84E}" type="parTrans" cxnId="{D1A732F2-2490-4208-970C-08A6780A0AF9}">
      <dgm:prSet/>
      <dgm:spPr/>
      <dgm:t>
        <a:bodyPr/>
        <a:lstStyle/>
        <a:p>
          <a:endParaRPr lang="en-US"/>
        </a:p>
      </dgm:t>
    </dgm:pt>
    <dgm:pt modelId="{586D9E78-6D05-487E-9B71-874585D8C460}" type="sibTrans" cxnId="{D1A732F2-2490-4208-970C-08A6780A0AF9}">
      <dgm:prSet/>
      <dgm:spPr/>
      <dgm:t>
        <a:bodyPr/>
        <a:lstStyle/>
        <a:p>
          <a:endParaRPr lang="en-US"/>
        </a:p>
      </dgm:t>
    </dgm:pt>
    <dgm:pt modelId="{D98F8191-FDF7-4D45-A08E-2455DD33E360}">
      <dgm:prSet/>
      <dgm:spPr/>
      <dgm:t>
        <a:bodyPr/>
        <a:lstStyle/>
        <a:p>
          <a:r>
            <a:rPr lang="hy-AM" dirty="0" smtClean="0"/>
            <a:t>36 ամիս</a:t>
          </a:r>
          <a:endParaRPr lang="en-US" dirty="0"/>
        </a:p>
      </dgm:t>
    </dgm:pt>
    <dgm:pt modelId="{4722D551-30E1-4855-8409-4A65329043C3}" type="parTrans" cxnId="{4484ED17-B84C-46CE-92A9-AE7CC38E012E}">
      <dgm:prSet/>
      <dgm:spPr/>
      <dgm:t>
        <a:bodyPr/>
        <a:lstStyle/>
        <a:p>
          <a:endParaRPr lang="en-US"/>
        </a:p>
      </dgm:t>
    </dgm:pt>
    <dgm:pt modelId="{5667E3E6-A327-47A0-B1B7-B16A50E21A8E}" type="sibTrans" cxnId="{4484ED17-B84C-46CE-92A9-AE7CC38E012E}">
      <dgm:prSet/>
      <dgm:spPr/>
      <dgm:t>
        <a:bodyPr/>
        <a:lstStyle/>
        <a:p>
          <a:endParaRPr lang="en-US"/>
        </a:p>
      </dgm:t>
    </dgm:pt>
    <dgm:pt modelId="{5D7D0BF6-BEC5-4BD6-A2F9-DC680B44ED66}" type="pres">
      <dgm:prSet presAssocID="{9FD5B589-78CF-4346-AC84-09793ADE5631}" presName="CompostProcess" presStyleCnt="0">
        <dgm:presLayoutVars>
          <dgm:dir/>
          <dgm:resizeHandles val="exact"/>
        </dgm:presLayoutVars>
      </dgm:prSet>
      <dgm:spPr/>
    </dgm:pt>
    <dgm:pt modelId="{C6BD4E64-B9F1-48CB-A9A1-5EB757A385FF}" type="pres">
      <dgm:prSet presAssocID="{9FD5B589-78CF-4346-AC84-09793ADE5631}" presName="arrow" presStyleLbl="bgShp" presStyleIdx="0" presStyleCnt="1"/>
      <dgm:spPr/>
    </dgm:pt>
    <dgm:pt modelId="{4D84124E-5E14-4EB1-BAB4-B4E62CA570B8}" type="pres">
      <dgm:prSet presAssocID="{9FD5B589-78CF-4346-AC84-09793ADE5631}" presName="linearProcess" presStyleCnt="0"/>
      <dgm:spPr/>
    </dgm:pt>
    <dgm:pt modelId="{2B2F4E2A-18CC-49D5-8F16-9DB35C82CEC2}" type="pres">
      <dgm:prSet presAssocID="{5C4BB335-0048-4C18-A57E-0334647E24A0}" presName="textNode" presStyleLbl="node1" presStyleIdx="0" presStyleCnt="6">
        <dgm:presLayoutVars>
          <dgm:bulletEnabled val="1"/>
        </dgm:presLayoutVars>
      </dgm:prSet>
      <dgm:spPr/>
    </dgm:pt>
    <dgm:pt modelId="{BFA00130-8693-4B9C-92F2-CDF8400E99F6}" type="pres">
      <dgm:prSet presAssocID="{4FB683C8-63F2-4C6D-86E7-9741337B6DE8}" presName="sibTrans" presStyleCnt="0"/>
      <dgm:spPr/>
    </dgm:pt>
    <dgm:pt modelId="{8DEF5F62-6EA5-4D38-BF71-5833D425B544}" type="pres">
      <dgm:prSet presAssocID="{A22DDD37-9C6F-4C2C-B804-F27B8F5103D0}" presName="textNode" presStyleLbl="node1" presStyleIdx="1" presStyleCnt="6">
        <dgm:presLayoutVars>
          <dgm:bulletEnabled val="1"/>
        </dgm:presLayoutVars>
      </dgm:prSet>
      <dgm:spPr/>
    </dgm:pt>
    <dgm:pt modelId="{086CDF4A-F8DC-4531-8DB1-9BE733C92E09}" type="pres">
      <dgm:prSet presAssocID="{8F93F605-3E68-4C99-9F2F-6C941CAEAFD9}" presName="sibTrans" presStyleCnt="0"/>
      <dgm:spPr/>
    </dgm:pt>
    <dgm:pt modelId="{59B7221E-CC2B-4058-B6D7-DA29ADDB791A}" type="pres">
      <dgm:prSet presAssocID="{63BE28A7-15BC-4FA1-958A-A1282634D02C}" presName="textNode" presStyleLbl="node1" presStyleIdx="2" presStyleCnt="6">
        <dgm:presLayoutVars>
          <dgm:bulletEnabled val="1"/>
        </dgm:presLayoutVars>
      </dgm:prSet>
      <dgm:spPr/>
    </dgm:pt>
    <dgm:pt modelId="{1DDB190C-9CE2-4B15-963C-FB2959B73632}" type="pres">
      <dgm:prSet presAssocID="{EBCCFDA9-62E6-4D2D-A8FF-AC21857CEA9C}" presName="sibTrans" presStyleCnt="0"/>
      <dgm:spPr/>
    </dgm:pt>
    <dgm:pt modelId="{087B1D93-B2DF-44EF-8E3A-AA9CA29360EB}" type="pres">
      <dgm:prSet presAssocID="{D98F8191-FDF7-4D45-A08E-2455DD33E360}" presName="textNode" presStyleLbl="node1" presStyleIdx="3" presStyleCnt="6">
        <dgm:presLayoutVars>
          <dgm:bulletEnabled val="1"/>
        </dgm:presLayoutVars>
      </dgm:prSet>
      <dgm:spPr/>
    </dgm:pt>
    <dgm:pt modelId="{0442473E-86E9-42D9-A542-C24FC243FA44}" type="pres">
      <dgm:prSet presAssocID="{5667E3E6-A327-47A0-B1B7-B16A50E21A8E}" presName="sibTrans" presStyleCnt="0"/>
      <dgm:spPr/>
    </dgm:pt>
    <dgm:pt modelId="{5BF50184-7E56-4461-AF90-57D3CBBA1CB6}" type="pres">
      <dgm:prSet presAssocID="{8CCAC139-1F58-4A72-BA32-2A787FE11C7F}" presName="textNode" presStyleLbl="node1" presStyleIdx="4" presStyleCnt="6">
        <dgm:presLayoutVars>
          <dgm:bulletEnabled val="1"/>
        </dgm:presLayoutVars>
      </dgm:prSet>
      <dgm:spPr/>
    </dgm:pt>
    <dgm:pt modelId="{FCCAC9E1-C031-48B6-A1ED-ED9DBAA2EA8D}" type="pres">
      <dgm:prSet presAssocID="{586D9E78-6D05-487E-9B71-874585D8C460}" presName="sibTrans" presStyleCnt="0"/>
      <dgm:spPr/>
    </dgm:pt>
    <dgm:pt modelId="{44C43E45-0F40-4F54-91AA-7511ECBA7435}" type="pres">
      <dgm:prSet presAssocID="{A1C5414F-68D0-43A4-A2DD-D9C26F704FBD}" presName="textNode" presStyleLbl="node1" presStyleIdx="5" presStyleCnt="6">
        <dgm:presLayoutVars>
          <dgm:bulletEnabled val="1"/>
        </dgm:presLayoutVars>
      </dgm:prSet>
      <dgm:spPr/>
    </dgm:pt>
  </dgm:ptLst>
  <dgm:cxnLst>
    <dgm:cxn modelId="{6D375C28-DB8B-481D-806C-92F698BA3D6B}" srcId="{9FD5B589-78CF-4346-AC84-09793ADE5631}" destId="{A1C5414F-68D0-43A4-A2DD-D9C26F704FBD}" srcOrd="5" destOrd="0" parTransId="{91BDDE62-0489-4042-8ED8-7386CA253367}" sibTransId="{ADA597B3-B05F-4ACD-9832-9EAF96BE8217}"/>
    <dgm:cxn modelId="{DF61C58C-030C-4678-8300-FABA38CE1C89}" type="presOf" srcId="{A1C5414F-68D0-43A4-A2DD-D9C26F704FBD}" destId="{44C43E45-0F40-4F54-91AA-7511ECBA7435}" srcOrd="0" destOrd="0" presId="urn:microsoft.com/office/officeart/2005/8/layout/hProcess9"/>
    <dgm:cxn modelId="{4EA7DAB3-5C53-4F36-805F-E13B8D9B7647}" type="presOf" srcId="{A22DDD37-9C6F-4C2C-B804-F27B8F5103D0}" destId="{8DEF5F62-6EA5-4D38-BF71-5833D425B544}" srcOrd="0" destOrd="0" presId="urn:microsoft.com/office/officeart/2005/8/layout/hProcess9"/>
    <dgm:cxn modelId="{6E44A4B7-292C-4B2F-ACD4-4FBF53A241F1}" srcId="{9FD5B589-78CF-4346-AC84-09793ADE5631}" destId="{A22DDD37-9C6F-4C2C-B804-F27B8F5103D0}" srcOrd="1" destOrd="0" parTransId="{CA25768A-75D9-43E0-A48B-C96D03B79CED}" sibTransId="{8F93F605-3E68-4C99-9F2F-6C941CAEAFD9}"/>
    <dgm:cxn modelId="{835DD30B-39E9-4A88-9C88-D384B43B10A5}" type="presOf" srcId="{8CCAC139-1F58-4A72-BA32-2A787FE11C7F}" destId="{5BF50184-7E56-4461-AF90-57D3CBBA1CB6}" srcOrd="0" destOrd="0" presId="urn:microsoft.com/office/officeart/2005/8/layout/hProcess9"/>
    <dgm:cxn modelId="{26A13E06-2F48-433A-9EAB-C48C42F0FAF7}" type="presOf" srcId="{5C4BB335-0048-4C18-A57E-0334647E24A0}" destId="{2B2F4E2A-18CC-49D5-8F16-9DB35C82CEC2}" srcOrd="0" destOrd="0" presId="urn:microsoft.com/office/officeart/2005/8/layout/hProcess9"/>
    <dgm:cxn modelId="{2CB75ACB-CDD9-4732-A274-921372D235F6}" type="presOf" srcId="{9FD5B589-78CF-4346-AC84-09793ADE5631}" destId="{5D7D0BF6-BEC5-4BD6-A2F9-DC680B44ED66}" srcOrd="0" destOrd="0" presId="urn:microsoft.com/office/officeart/2005/8/layout/hProcess9"/>
    <dgm:cxn modelId="{73BC52B9-E1F6-404F-814C-FCC5968F9D0A}" type="presOf" srcId="{63BE28A7-15BC-4FA1-958A-A1282634D02C}" destId="{59B7221E-CC2B-4058-B6D7-DA29ADDB791A}" srcOrd="0" destOrd="0" presId="urn:microsoft.com/office/officeart/2005/8/layout/hProcess9"/>
    <dgm:cxn modelId="{4484ED17-B84C-46CE-92A9-AE7CC38E012E}" srcId="{9FD5B589-78CF-4346-AC84-09793ADE5631}" destId="{D98F8191-FDF7-4D45-A08E-2455DD33E360}" srcOrd="3" destOrd="0" parTransId="{4722D551-30E1-4855-8409-4A65329043C3}" sibTransId="{5667E3E6-A327-47A0-B1B7-B16A50E21A8E}"/>
    <dgm:cxn modelId="{04CDE173-C6D6-421D-9EB7-ACA781FA6215}" type="presOf" srcId="{D98F8191-FDF7-4D45-A08E-2455DD33E360}" destId="{087B1D93-B2DF-44EF-8E3A-AA9CA29360EB}" srcOrd="0" destOrd="0" presId="urn:microsoft.com/office/officeart/2005/8/layout/hProcess9"/>
    <dgm:cxn modelId="{16114518-B19C-4A50-9EC5-8FC0C6FE5CA2}" srcId="{9FD5B589-78CF-4346-AC84-09793ADE5631}" destId="{5C4BB335-0048-4C18-A57E-0334647E24A0}" srcOrd="0" destOrd="0" parTransId="{E150AECA-805E-4571-9BB1-8E12EA47AD62}" sibTransId="{4FB683C8-63F2-4C6D-86E7-9741337B6DE8}"/>
    <dgm:cxn modelId="{D1A732F2-2490-4208-970C-08A6780A0AF9}" srcId="{9FD5B589-78CF-4346-AC84-09793ADE5631}" destId="{8CCAC139-1F58-4A72-BA32-2A787FE11C7F}" srcOrd="4" destOrd="0" parTransId="{A7277DBB-BE30-401A-AD47-D74C5E1BF84E}" sibTransId="{586D9E78-6D05-487E-9B71-874585D8C460}"/>
    <dgm:cxn modelId="{3DD3D466-D349-45EF-AFD2-495B707FC6E0}" srcId="{9FD5B589-78CF-4346-AC84-09793ADE5631}" destId="{63BE28A7-15BC-4FA1-958A-A1282634D02C}" srcOrd="2" destOrd="0" parTransId="{0ABE544B-2393-434D-9942-BFABC9B2B827}" sibTransId="{EBCCFDA9-62E6-4D2D-A8FF-AC21857CEA9C}"/>
    <dgm:cxn modelId="{2EC45B17-3833-4D51-9693-DFB0E9B66B05}" type="presParOf" srcId="{5D7D0BF6-BEC5-4BD6-A2F9-DC680B44ED66}" destId="{C6BD4E64-B9F1-48CB-A9A1-5EB757A385FF}" srcOrd="0" destOrd="0" presId="urn:microsoft.com/office/officeart/2005/8/layout/hProcess9"/>
    <dgm:cxn modelId="{EE60191E-C0CD-495D-9363-9B69D3882A69}" type="presParOf" srcId="{5D7D0BF6-BEC5-4BD6-A2F9-DC680B44ED66}" destId="{4D84124E-5E14-4EB1-BAB4-B4E62CA570B8}" srcOrd="1" destOrd="0" presId="urn:microsoft.com/office/officeart/2005/8/layout/hProcess9"/>
    <dgm:cxn modelId="{5F66BFFF-937B-4E2F-BF7A-A6236EECCC0F}" type="presParOf" srcId="{4D84124E-5E14-4EB1-BAB4-B4E62CA570B8}" destId="{2B2F4E2A-18CC-49D5-8F16-9DB35C82CEC2}" srcOrd="0" destOrd="0" presId="urn:microsoft.com/office/officeart/2005/8/layout/hProcess9"/>
    <dgm:cxn modelId="{84F937E8-225E-48A4-9E89-4DAAAB8D6DC3}" type="presParOf" srcId="{4D84124E-5E14-4EB1-BAB4-B4E62CA570B8}" destId="{BFA00130-8693-4B9C-92F2-CDF8400E99F6}" srcOrd="1" destOrd="0" presId="urn:microsoft.com/office/officeart/2005/8/layout/hProcess9"/>
    <dgm:cxn modelId="{77E6142B-19A0-4BF5-8B7D-7398CA06FB52}" type="presParOf" srcId="{4D84124E-5E14-4EB1-BAB4-B4E62CA570B8}" destId="{8DEF5F62-6EA5-4D38-BF71-5833D425B544}" srcOrd="2" destOrd="0" presId="urn:microsoft.com/office/officeart/2005/8/layout/hProcess9"/>
    <dgm:cxn modelId="{B9C2838E-BB39-4A50-9F4C-F34B3756FCD8}" type="presParOf" srcId="{4D84124E-5E14-4EB1-BAB4-B4E62CA570B8}" destId="{086CDF4A-F8DC-4531-8DB1-9BE733C92E09}" srcOrd="3" destOrd="0" presId="urn:microsoft.com/office/officeart/2005/8/layout/hProcess9"/>
    <dgm:cxn modelId="{A160EF50-63CC-45BF-834A-2FD3995BA09C}" type="presParOf" srcId="{4D84124E-5E14-4EB1-BAB4-B4E62CA570B8}" destId="{59B7221E-CC2B-4058-B6D7-DA29ADDB791A}" srcOrd="4" destOrd="0" presId="urn:microsoft.com/office/officeart/2005/8/layout/hProcess9"/>
    <dgm:cxn modelId="{84975BF2-9934-4C49-B796-D0F440521A02}" type="presParOf" srcId="{4D84124E-5E14-4EB1-BAB4-B4E62CA570B8}" destId="{1DDB190C-9CE2-4B15-963C-FB2959B73632}" srcOrd="5" destOrd="0" presId="urn:microsoft.com/office/officeart/2005/8/layout/hProcess9"/>
    <dgm:cxn modelId="{49BB644F-9707-4651-8CDB-742DFC344409}" type="presParOf" srcId="{4D84124E-5E14-4EB1-BAB4-B4E62CA570B8}" destId="{087B1D93-B2DF-44EF-8E3A-AA9CA29360EB}" srcOrd="6" destOrd="0" presId="urn:microsoft.com/office/officeart/2005/8/layout/hProcess9"/>
    <dgm:cxn modelId="{578CC02F-7509-43D1-B3CB-CECF1A4240DD}" type="presParOf" srcId="{4D84124E-5E14-4EB1-BAB4-B4E62CA570B8}" destId="{0442473E-86E9-42D9-A542-C24FC243FA44}" srcOrd="7" destOrd="0" presId="urn:microsoft.com/office/officeart/2005/8/layout/hProcess9"/>
    <dgm:cxn modelId="{57E4DA83-E5B8-49F0-BE5D-022D6CAAD183}" type="presParOf" srcId="{4D84124E-5E14-4EB1-BAB4-B4E62CA570B8}" destId="{5BF50184-7E56-4461-AF90-57D3CBBA1CB6}" srcOrd="8" destOrd="0" presId="urn:microsoft.com/office/officeart/2005/8/layout/hProcess9"/>
    <dgm:cxn modelId="{F9B00342-55FA-4A31-8AD7-A775C6BA7BA6}" type="presParOf" srcId="{4D84124E-5E14-4EB1-BAB4-B4E62CA570B8}" destId="{FCCAC9E1-C031-48B6-A1ED-ED9DBAA2EA8D}" srcOrd="9" destOrd="0" presId="urn:microsoft.com/office/officeart/2005/8/layout/hProcess9"/>
    <dgm:cxn modelId="{720104AB-2A0E-4B0C-B73C-DE9A6B7FC46C}" type="presParOf" srcId="{4D84124E-5E14-4EB1-BAB4-B4E62CA570B8}" destId="{44C43E45-0F40-4F54-91AA-7511ECBA7435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29C302-72A5-4FF6-BED0-DFB4F333E631}">
      <dsp:nvSpPr>
        <dsp:cNvPr id="0" name=""/>
        <dsp:cNvSpPr/>
      </dsp:nvSpPr>
      <dsp:spPr>
        <a:xfrm rot="5400000">
          <a:off x="-196757" y="461379"/>
          <a:ext cx="1570635" cy="1099444"/>
        </a:xfrm>
        <a:prstGeom prst="chevron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36000"/>
                <a:satMod val="120000"/>
              </a:schemeClr>
              <a:schemeClr val="accent1">
                <a:hueOff val="0"/>
                <a:satOff val="0"/>
                <a:lumOff val="0"/>
                <a:alphaOff val="0"/>
                <a:tint val="40000"/>
              </a:schemeClr>
            </a:duotone>
          </a:blip>
          <a:tile tx="0" ty="0" sx="60000" sy="59000" flip="none" algn="tl"/>
        </a:blip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270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Pre-1900s</a:t>
          </a:r>
          <a:endParaRPr lang="en-US" sz="1600" kern="1200" dirty="0"/>
        </a:p>
      </dsp:txBody>
      <dsp:txXfrm rot="-5400000">
        <a:off x="38839" y="775505"/>
        <a:ext cx="1099444" cy="471191"/>
      </dsp:txXfrm>
    </dsp:sp>
    <dsp:sp modelId="{4E217473-340C-4873-ACD0-896B73E10934}">
      <dsp:nvSpPr>
        <dsp:cNvPr id="0" name=""/>
        <dsp:cNvSpPr/>
      </dsp:nvSpPr>
      <dsp:spPr>
        <a:xfrm rot="5400000">
          <a:off x="3637498" y="-2347444"/>
          <a:ext cx="1084577" cy="63258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2700"/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Pasteur’s separation of tartaric enantiomers</a:t>
          </a:r>
          <a:endParaRPr lang="en-US" sz="2000" kern="1200" dirty="0"/>
        </a:p>
      </dsp:txBody>
      <dsp:txXfrm rot="-5400000">
        <a:off x="1016838" y="326161"/>
        <a:ext cx="6272953" cy="978687"/>
      </dsp:txXfrm>
    </dsp:sp>
    <dsp:sp modelId="{2A1DC299-1E5A-4B04-8127-F14E043EFF9D}">
      <dsp:nvSpPr>
        <dsp:cNvPr id="0" name=""/>
        <dsp:cNvSpPr/>
      </dsp:nvSpPr>
      <dsp:spPr>
        <a:xfrm rot="5400000">
          <a:off x="-196757" y="1839431"/>
          <a:ext cx="1570635" cy="1099444"/>
        </a:xfrm>
        <a:prstGeom prst="chevron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36000"/>
                <a:satMod val="120000"/>
              </a:schemeClr>
              <a:schemeClr val="accent1">
                <a:hueOff val="0"/>
                <a:satOff val="0"/>
                <a:lumOff val="0"/>
                <a:alphaOff val="0"/>
                <a:tint val="40000"/>
              </a:schemeClr>
            </a:duotone>
          </a:blip>
          <a:tile tx="0" ty="0" sx="60000" sy="59000" flip="none" algn="tl"/>
        </a:blip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270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1900s-1950s</a:t>
          </a:r>
          <a:endParaRPr lang="en-US" sz="1600" kern="1200" dirty="0"/>
        </a:p>
      </dsp:txBody>
      <dsp:txXfrm rot="-5400000">
        <a:off x="38839" y="2153557"/>
        <a:ext cx="1099444" cy="471191"/>
      </dsp:txXfrm>
    </dsp:sp>
    <dsp:sp modelId="{088CEA11-27C7-4000-A008-D8F33C8003D5}">
      <dsp:nvSpPr>
        <dsp:cNvPr id="0" name=""/>
        <dsp:cNvSpPr/>
      </dsp:nvSpPr>
      <dsp:spPr>
        <a:xfrm rot="5400000">
          <a:off x="3696865" y="-955667"/>
          <a:ext cx="1020912" cy="62157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2700"/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Early chiral pool syntheses using natural products (sugars, amino acids)</a:t>
          </a:r>
          <a:endParaRPr lang="en-US" sz="2000" kern="1200" dirty="0"/>
        </a:p>
      </dsp:txBody>
      <dsp:txXfrm rot="-5400000">
        <a:off x="1099444" y="1691591"/>
        <a:ext cx="6165918" cy="921238"/>
      </dsp:txXfrm>
    </dsp:sp>
    <dsp:sp modelId="{DF4F5266-4669-4F7F-8D43-FDB32A46D09D}">
      <dsp:nvSpPr>
        <dsp:cNvPr id="0" name=""/>
        <dsp:cNvSpPr/>
      </dsp:nvSpPr>
      <dsp:spPr>
        <a:xfrm rot="5400000">
          <a:off x="-196757" y="3033759"/>
          <a:ext cx="1570635" cy="1099444"/>
        </a:xfrm>
        <a:prstGeom prst="chevron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36000"/>
                <a:satMod val="120000"/>
              </a:schemeClr>
              <a:schemeClr val="accent1">
                <a:hueOff val="0"/>
                <a:satOff val="0"/>
                <a:lumOff val="0"/>
                <a:alphaOff val="0"/>
                <a:tint val="40000"/>
              </a:schemeClr>
            </a:duotone>
          </a:blip>
          <a:tile tx="0" ty="0" sx="60000" sy="59000" flip="none" algn="tl"/>
        </a:blip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270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1960s–present</a:t>
          </a:r>
          <a:endParaRPr lang="en-US" sz="1600" kern="1200" dirty="0"/>
        </a:p>
      </dsp:txBody>
      <dsp:txXfrm rot="-5400000">
        <a:off x="38839" y="3347885"/>
        <a:ext cx="1099444" cy="471191"/>
      </dsp:txXfrm>
    </dsp:sp>
    <dsp:sp modelId="{C198E74C-46CB-4DC7-8839-A8C0402FE744}">
      <dsp:nvSpPr>
        <dsp:cNvPr id="0" name=""/>
        <dsp:cNvSpPr/>
      </dsp:nvSpPr>
      <dsp:spPr>
        <a:xfrm rot="5400000">
          <a:off x="3696865" y="380312"/>
          <a:ext cx="1020912" cy="62157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12700"/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 dirty="0"/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Birth of modern asymmetric synthesis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 dirty="0"/>
        </a:p>
      </dsp:txBody>
      <dsp:txXfrm rot="-5400000">
        <a:off x="1099444" y="3027571"/>
        <a:ext cx="6165918" cy="9212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10C6C-1883-4590-9BC7-8497F0CEEC6E}">
      <dsp:nvSpPr>
        <dsp:cNvPr id="0" name=""/>
        <dsp:cNvSpPr/>
      </dsp:nvSpPr>
      <dsp:spPr>
        <a:xfrm>
          <a:off x="8570134" y="3559940"/>
          <a:ext cx="372411" cy="26641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64158"/>
              </a:lnTo>
              <a:lnTo>
                <a:pt x="372411" y="2664158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332396-2412-4A23-AF8B-7B95F7B2569E}">
      <dsp:nvSpPr>
        <dsp:cNvPr id="0" name=""/>
        <dsp:cNvSpPr/>
      </dsp:nvSpPr>
      <dsp:spPr>
        <a:xfrm>
          <a:off x="8570134" y="3559940"/>
          <a:ext cx="372411" cy="10293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29359"/>
              </a:lnTo>
              <a:lnTo>
                <a:pt x="372411" y="1029359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65760F-983D-4E72-8DB2-807C6E209EF4}">
      <dsp:nvSpPr>
        <dsp:cNvPr id="0" name=""/>
        <dsp:cNvSpPr/>
      </dsp:nvSpPr>
      <dsp:spPr>
        <a:xfrm>
          <a:off x="5232059" y="1829827"/>
          <a:ext cx="4259089" cy="5788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7079"/>
              </a:lnTo>
              <a:lnTo>
                <a:pt x="4259089" y="337079"/>
              </a:lnTo>
              <a:lnTo>
                <a:pt x="4259089" y="57884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65658C-A999-4435-8FE9-6F0F656CBF46}">
      <dsp:nvSpPr>
        <dsp:cNvPr id="0" name=""/>
        <dsp:cNvSpPr/>
      </dsp:nvSpPr>
      <dsp:spPr>
        <a:xfrm>
          <a:off x="5811100" y="3530133"/>
          <a:ext cx="345380" cy="10591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59165"/>
              </a:lnTo>
              <a:lnTo>
                <a:pt x="345380" y="1059165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BFAD23-0C18-41DD-9394-22730829B93E}">
      <dsp:nvSpPr>
        <dsp:cNvPr id="0" name=""/>
        <dsp:cNvSpPr/>
      </dsp:nvSpPr>
      <dsp:spPr>
        <a:xfrm>
          <a:off x="5232059" y="1829827"/>
          <a:ext cx="1500054" cy="5490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7273"/>
              </a:lnTo>
              <a:lnTo>
                <a:pt x="1500054" y="307273"/>
              </a:lnTo>
              <a:lnTo>
                <a:pt x="1500054" y="549039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CE0A49-A70D-4824-8920-B4DBF002B7E8}">
      <dsp:nvSpPr>
        <dsp:cNvPr id="0" name=""/>
        <dsp:cNvSpPr/>
      </dsp:nvSpPr>
      <dsp:spPr>
        <a:xfrm>
          <a:off x="3955810" y="1829827"/>
          <a:ext cx="1276248" cy="543006"/>
        </a:xfrm>
        <a:custGeom>
          <a:avLst/>
          <a:gdLst/>
          <a:ahLst/>
          <a:cxnLst/>
          <a:rect l="0" t="0" r="0" b="0"/>
          <a:pathLst>
            <a:path>
              <a:moveTo>
                <a:pt x="1276248" y="0"/>
              </a:moveTo>
              <a:lnTo>
                <a:pt x="1276248" y="301240"/>
              </a:lnTo>
              <a:lnTo>
                <a:pt x="0" y="301240"/>
              </a:lnTo>
              <a:lnTo>
                <a:pt x="0" y="543006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80607E-6CA4-4FE7-A105-E52139138470}">
      <dsp:nvSpPr>
        <dsp:cNvPr id="0" name=""/>
        <dsp:cNvSpPr/>
      </dsp:nvSpPr>
      <dsp:spPr>
        <a:xfrm>
          <a:off x="1159982" y="1829827"/>
          <a:ext cx="4072077" cy="549039"/>
        </a:xfrm>
        <a:custGeom>
          <a:avLst/>
          <a:gdLst/>
          <a:ahLst/>
          <a:cxnLst/>
          <a:rect l="0" t="0" r="0" b="0"/>
          <a:pathLst>
            <a:path>
              <a:moveTo>
                <a:pt x="4072077" y="0"/>
              </a:moveTo>
              <a:lnTo>
                <a:pt x="4072077" y="307273"/>
              </a:lnTo>
              <a:lnTo>
                <a:pt x="0" y="307273"/>
              </a:lnTo>
              <a:lnTo>
                <a:pt x="0" y="549039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9CADBA-DA09-4153-BF3C-4320807315CA}">
      <dsp:nvSpPr>
        <dsp:cNvPr id="0" name=""/>
        <dsp:cNvSpPr/>
      </dsp:nvSpPr>
      <dsp:spPr>
        <a:xfrm>
          <a:off x="4080792" y="678560"/>
          <a:ext cx="2302533" cy="11512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b="0" i="0" kern="1200" dirty="0" smtClean="0"/>
            <a:t>Ասիմետրիկ սինթեզ</a:t>
          </a:r>
          <a:endParaRPr lang="en-US" sz="2000" kern="1200" dirty="0"/>
        </a:p>
      </dsp:txBody>
      <dsp:txXfrm>
        <a:off x="4080792" y="678560"/>
        <a:ext cx="2302533" cy="1151266"/>
      </dsp:txXfrm>
    </dsp:sp>
    <dsp:sp modelId="{460CEFC3-835E-447F-B8B6-3A61F8FF7D35}">
      <dsp:nvSpPr>
        <dsp:cNvPr id="0" name=""/>
        <dsp:cNvSpPr/>
      </dsp:nvSpPr>
      <dsp:spPr>
        <a:xfrm>
          <a:off x="8715" y="2378867"/>
          <a:ext cx="2302533" cy="115126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b="0" i="0" kern="1200" dirty="0" smtClean="0"/>
            <a:t>Քիրալային հումքից անջատում</a:t>
          </a:r>
          <a:endParaRPr lang="en-US" sz="2000" kern="1200" dirty="0"/>
        </a:p>
      </dsp:txBody>
      <dsp:txXfrm>
        <a:off x="8715" y="2378867"/>
        <a:ext cx="2302533" cy="1151266"/>
      </dsp:txXfrm>
    </dsp:sp>
    <dsp:sp modelId="{7A9F1FF6-02E6-4F42-BADC-C2C41FBEFD36}">
      <dsp:nvSpPr>
        <dsp:cNvPr id="0" name=""/>
        <dsp:cNvSpPr/>
      </dsp:nvSpPr>
      <dsp:spPr>
        <a:xfrm>
          <a:off x="2804543" y="2372834"/>
          <a:ext cx="2302533" cy="115126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kern="1200" dirty="0" smtClean="0"/>
            <a:t>Կենսակատալիզ</a:t>
          </a:r>
          <a:endParaRPr lang="en-US" sz="2000" kern="1200" dirty="0"/>
        </a:p>
      </dsp:txBody>
      <dsp:txXfrm>
        <a:off x="2804543" y="2372834"/>
        <a:ext cx="2302533" cy="1151266"/>
      </dsp:txXfrm>
    </dsp:sp>
    <dsp:sp modelId="{4FBFD203-4C6B-42F3-8477-2B9A49884795}">
      <dsp:nvSpPr>
        <dsp:cNvPr id="0" name=""/>
        <dsp:cNvSpPr/>
      </dsp:nvSpPr>
      <dsp:spPr>
        <a:xfrm>
          <a:off x="5580847" y="2378867"/>
          <a:ext cx="2302533" cy="115126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b="0" i="0" kern="1200" dirty="0" smtClean="0"/>
            <a:t>Քիրալային օժանդակ ռեագենտներ</a:t>
          </a:r>
          <a:endParaRPr lang="en-US" sz="2000" kern="1200" dirty="0"/>
        </a:p>
      </dsp:txBody>
      <dsp:txXfrm>
        <a:off x="5580847" y="2378867"/>
        <a:ext cx="2302533" cy="1151266"/>
      </dsp:txXfrm>
    </dsp:sp>
    <dsp:sp modelId="{D22381DE-EFCA-4E1A-B102-3F181C2F2B5B}">
      <dsp:nvSpPr>
        <dsp:cNvPr id="0" name=""/>
        <dsp:cNvSpPr/>
      </dsp:nvSpPr>
      <dsp:spPr>
        <a:xfrm>
          <a:off x="6156480" y="4013666"/>
          <a:ext cx="2302533" cy="115126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Belokon’s</a:t>
          </a:r>
          <a:r>
            <a:rPr lang="en-US" sz="2000" kern="1200" dirty="0" smtClean="0"/>
            <a:t> ligand</a:t>
          </a:r>
          <a:endParaRPr lang="en-US" sz="2000" kern="1200" dirty="0"/>
        </a:p>
      </dsp:txBody>
      <dsp:txXfrm>
        <a:off x="6156480" y="4013666"/>
        <a:ext cx="2302533" cy="1151266"/>
      </dsp:txXfrm>
    </dsp:sp>
    <dsp:sp modelId="{FCF016FF-4E28-4DBE-AE84-9238006447E6}">
      <dsp:nvSpPr>
        <dsp:cNvPr id="0" name=""/>
        <dsp:cNvSpPr/>
      </dsp:nvSpPr>
      <dsp:spPr>
        <a:xfrm>
          <a:off x="8339881" y="2408673"/>
          <a:ext cx="2302533" cy="115126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b="0" i="0" kern="1200" dirty="0" smtClean="0"/>
            <a:t>Ասիմետրիկ կատալիզ</a:t>
          </a:r>
          <a:endParaRPr lang="en-US" sz="2000" kern="1200" dirty="0"/>
        </a:p>
      </dsp:txBody>
      <dsp:txXfrm>
        <a:off x="8339881" y="2408673"/>
        <a:ext cx="2302533" cy="1151266"/>
      </dsp:txXfrm>
    </dsp:sp>
    <dsp:sp modelId="{83D1D618-268F-4B2A-976D-1665C4295DBD}">
      <dsp:nvSpPr>
        <dsp:cNvPr id="0" name=""/>
        <dsp:cNvSpPr/>
      </dsp:nvSpPr>
      <dsp:spPr>
        <a:xfrm>
          <a:off x="8942546" y="4013666"/>
          <a:ext cx="3316938" cy="115126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kern="1200" smtClean="0"/>
            <a:t>Մետաղակատալիզ</a:t>
          </a:r>
          <a:endParaRPr lang="en-US" sz="2000" kern="1200" dirty="0"/>
        </a:p>
      </dsp:txBody>
      <dsp:txXfrm>
        <a:off x="8942546" y="4013666"/>
        <a:ext cx="3316938" cy="1151266"/>
      </dsp:txXfrm>
    </dsp:sp>
    <dsp:sp modelId="{C89DAA1D-1A31-423C-B7C8-3DB5A6E09531}">
      <dsp:nvSpPr>
        <dsp:cNvPr id="0" name=""/>
        <dsp:cNvSpPr/>
      </dsp:nvSpPr>
      <dsp:spPr>
        <a:xfrm>
          <a:off x="8942546" y="5648465"/>
          <a:ext cx="2302533" cy="115126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2000" kern="1200" dirty="0" smtClean="0"/>
            <a:t>Օրգանոկատալիզ</a:t>
          </a:r>
          <a:endParaRPr lang="en-US" sz="2000" kern="1200" dirty="0"/>
        </a:p>
      </dsp:txBody>
      <dsp:txXfrm>
        <a:off x="8942546" y="5648465"/>
        <a:ext cx="2302533" cy="11512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01775E-9258-4BDE-8188-741E1B460606}">
      <dsp:nvSpPr>
        <dsp:cNvPr id="0" name=""/>
        <dsp:cNvSpPr/>
      </dsp:nvSpPr>
      <dsp:spPr>
        <a:xfrm>
          <a:off x="5052" y="2846645"/>
          <a:ext cx="2209260" cy="132555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1 </a:t>
          </a:r>
          <a:r>
            <a:rPr lang="hy-AM" sz="3600" kern="1200" dirty="0" smtClean="0"/>
            <a:t>փուլ</a:t>
          </a:r>
          <a:endParaRPr lang="en-US" sz="3600" kern="1200" dirty="0"/>
        </a:p>
      </dsp:txBody>
      <dsp:txXfrm>
        <a:off x="43876" y="2885469"/>
        <a:ext cx="2131612" cy="1247908"/>
      </dsp:txXfrm>
    </dsp:sp>
    <dsp:sp modelId="{419E0EFC-98ED-40BC-A64D-381DC98A902E}">
      <dsp:nvSpPr>
        <dsp:cNvPr id="0" name=""/>
        <dsp:cNvSpPr/>
      </dsp:nvSpPr>
      <dsp:spPr>
        <a:xfrm>
          <a:off x="2435239" y="3235475"/>
          <a:ext cx="468363" cy="5478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2435239" y="3345054"/>
        <a:ext cx="327854" cy="328738"/>
      </dsp:txXfrm>
    </dsp:sp>
    <dsp:sp modelId="{5676091B-32D6-4375-A310-F97D77A50488}">
      <dsp:nvSpPr>
        <dsp:cNvPr id="0" name=""/>
        <dsp:cNvSpPr/>
      </dsp:nvSpPr>
      <dsp:spPr>
        <a:xfrm>
          <a:off x="3098017" y="2846645"/>
          <a:ext cx="2209260" cy="1325556"/>
        </a:xfrm>
        <a:prstGeom prst="roundRect">
          <a:avLst>
            <a:gd name="adj" fmla="val 10000"/>
          </a:avLst>
        </a:prstGeom>
        <a:solidFill>
          <a:schemeClr val="accent5">
            <a:hueOff val="-7107707"/>
            <a:satOff val="4040"/>
            <a:lumOff val="-333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2-</a:t>
          </a:r>
          <a:r>
            <a:rPr lang="hy-AM" sz="3600" kern="1200" dirty="0" smtClean="0"/>
            <a:t>րդ փուլ</a:t>
          </a:r>
          <a:endParaRPr lang="en-US" sz="3600" kern="1200" dirty="0"/>
        </a:p>
      </dsp:txBody>
      <dsp:txXfrm>
        <a:off x="3136841" y="2885469"/>
        <a:ext cx="2131612" cy="1247908"/>
      </dsp:txXfrm>
    </dsp:sp>
    <dsp:sp modelId="{03ED4BBD-F1E1-4BA4-A4FD-0750DEDC9C9E}">
      <dsp:nvSpPr>
        <dsp:cNvPr id="0" name=""/>
        <dsp:cNvSpPr/>
      </dsp:nvSpPr>
      <dsp:spPr>
        <a:xfrm rot="84390">
          <a:off x="5546482" y="3274700"/>
          <a:ext cx="507427" cy="5478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0661560"/>
            <a:satOff val="6060"/>
            <a:lumOff val="-5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5546505" y="3382411"/>
        <a:ext cx="355199" cy="328738"/>
      </dsp:txXfrm>
    </dsp:sp>
    <dsp:sp modelId="{78852AA2-FFDB-4912-8A88-F15E67BDA3AD}">
      <dsp:nvSpPr>
        <dsp:cNvPr id="0" name=""/>
        <dsp:cNvSpPr/>
      </dsp:nvSpPr>
      <dsp:spPr>
        <a:xfrm>
          <a:off x="6264400" y="2924389"/>
          <a:ext cx="2209260" cy="1325556"/>
        </a:xfrm>
        <a:prstGeom prst="roundRect">
          <a:avLst>
            <a:gd name="adj" fmla="val 10000"/>
          </a:avLst>
        </a:prstGeom>
        <a:solidFill>
          <a:schemeClr val="accent5">
            <a:hueOff val="-14215414"/>
            <a:satOff val="8079"/>
            <a:lumOff val="-666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3-</a:t>
          </a:r>
          <a:r>
            <a:rPr lang="hy-AM" sz="3600" kern="1200" dirty="0" smtClean="0"/>
            <a:t>րդ փուլ</a:t>
          </a:r>
          <a:endParaRPr lang="en-US" sz="3600" kern="1200" dirty="0"/>
        </a:p>
      </dsp:txBody>
      <dsp:txXfrm>
        <a:off x="6303224" y="2963213"/>
        <a:ext cx="2131612" cy="1247908"/>
      </dsp:txXfrm>
    </dsp:sp>
    <dsp:sp modelId="{5B83D867-A1A8-4234-93BB-943DFEF7664A}">
      <dsp:nvSpPr>
        <dsp:cNvPr id="0" name=""/>
        <dsp:cNvSpPr/>
      </dsp:nvSpPr>
      <dsp:spPr>
        <a:xfrm rot="21590085">
          <a:off x="8676231" y="3308830"/>
          <a:ext cx="429453" cy="5478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8676231" y="3418595"/>
        <a:ext cx="300617" cy="328738"/>
      </dsp:txXfrm>
    </dsp:sp>
    <dsp:sp modelId="{31304E87-9DCF-4261-B121-5C32CAC0299B}">
      <dsp:nvSpPr>
        <dsp:cNvPr id="0" name=""/>
        <dsp:cNvSpPr/>
      </dsp:nvSpPr>
      <dsp:spPr>
        <a:xfrm>
          <a:off x="9283947" y="2915680"/>
          <a:ext cx="2209260" cy="1325556"/>
        </a:xfrm>
        <a:prstGeom prst="roundRect">
          <a:avLst>
            <a:gd name="adj" fmla="val 10000"/>
          </a:avLst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4-</a:t>
          </a:r>
          <a:r>
            <a:rPr lang="hy-AM" sz="3600" kern="1200" dirty="0" smtClean="0"/>
            <a:t>րդ փուլ</a:t>
          </a:r>
          <a:endParaRPr lang="en-US" sz="3600" kern="1200" dirty="0"/>
        </a:p>
      </dsp:txBody>
      <dsp:txXfrm>
        <a:off x="9322771" y="2954504"/>
        <a:ext cx="2131612" cy="124790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01775E-9258-4BDE-8188-741E1B460606}">
      <dsp:nvSpPr>
        <dsp:cNvPr id="0" name=""/>
        <dsp:cNvSpPr/>
      </dsp:nvSpPr>
      <dsp:spPr>
        <a:xfrm>
          <a:off x="5052" y="2846645"/>
          <a:ext cx="2209260" cy="132555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1 </a:t>
          </a:r>
          <a:r>
            <a:rPr lang="hy-AM" sz="3600" kern="1200" dirty="0" smtClean="0"/>
            <a:t>փուլ</a:t>
          </a:r>
          <a:endParaRPr lang="en-US" sz="3600" kern="1200" dirty="0"/>
        </a:p>
      </dsp:txBody>
      <dsp:txXfrm>
        <a:off x="43876" y="2885469"/>
        <a:ext cx="2131612" cy="1247908"/>
      </dsp:txXfrm>
    </dsp:sp>
    <dsp:sp modelId="{419E0EFC-98ED-40BC-A64D-381DC98A902E}">
      <dsp:nvSpPr>
        <dsp:cNvPr id="0" name=""/>
        <dsp:cNvSpPr/>
      </dsp:nvSpPr>
      <dsp:spPr>
        <a:xfrm>
          <a:off x="2435239" y="3235475"/>
          <a:ext cx="468363" cy="5478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/>
        </a:p>
      </dsp:txBody>
      <dsp:txXfrm>
        <a:off x="2435239" y="3345054"/>
        <a:ext cx="327854" cy="328738"/>
      </dsp:txXfrm>
    </dsp:sp>
    <dsp:sp modelId="{5676091B-32D6-4375-A310-F97D77A50488}">
      <dsp:nvSpPr>
        <dsp:cNvPr id="0" name=""/>
        <dsp:cNvSpPr/>
      </dsp:nvSpPr>
      <dsp:spPr>
        <a:xfrm>
          <a:off x="3098017" y="2846645"/>
          <a:ext cx="2209260" cy="1325556"/>
        </a:xfrm>
        <a:prstGeom prst="roundRect">
          <a:avLst>
            <a:gd name="adj" fmla="val 10000"/>
          </a:avLst>
        </a:prstGeom>
        <a:solidFill>
          <a:schemeClr val="accent5">
            <a:hueOff val="-7107707"/>
            <a:satOff val="4040"/>
            <a:lumOff val="-333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2-</a:t>
          </a:r>
          <a:r>
            <a:rPr lang="hy-AM" sz="3600" kern="1200" dirty="0" smtClean="0"/>
            <a:t>րդ փուլ</a:t>
          </a:r>
          <a:endParaRPr lang="en-US" sz="3600" kern="1200" dirty="0"/>
        </a:p>
      </dsp:txBody>
      <dsp:txXfrm>
        <a:off x="3136841" y="2885469"/>
        <a:ext cx="2131612" cy="1247908"/>
      </dsp:txXfrm>
    </dsp:sp>
    <dsp:sp modelId="{03ED4BBD-F1E1-4BA4-A4FD-0750DEDC9C9E}">
      <dsp:nvSpPr>
        <dsp:cNvPr id="0" name=""/>
        <dsp:cNvSpPr/>
      </dsp:nvSpPr>
      <dsp:spPr>
        <a:xfrm rot="84390">
          <a:off x="5546482" y="3274700"/>
          <a:ext cx="507427" cy="5478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0661560"/>
            <a:satOff val="6060"/>
            <a:lumOff val="-5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/>
        </a:p>
      </dsp:txBody>
      <dsp:txXfrm>
        <a:off x="5546505" y="3382411"/>
        <a:ext cx="355199" cy="328738"/>
      </dsp:txXfrm>
    </dsp:sp>
    <dsp:sp modelId="{78852AA2-FFDB-4912-8A88-F15E67BDA3AD}">
      <dsp:nvSpPr>
        <dsp:cNvPr id="0" name=""/>
        <dsp:cNvSpPr/>
      </dsp:nvSpPr>
      <dsp:spPr>
        <a:xfrm>
          <a:off x="6264400" y="2924389"/>
          <a:ext cx="2209260" cy="1325556"/>
        </a:xfrm>
        <a:prstGeom prst="roundRect">
          <a:avLst>
            <a:gd name="adj" fmla="val 10000"/>
          </a:avLst>
        </a:prstGeom>
        <a:solidFill>
          <a:schemeClr val="accent5">
            <a:hueOff val="-14215414"/>
            <a:satOff val="8079"/>
            <a:lumOff val="-666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3-</a:t>
          </a:r>
          <a:r>
            <a:rPr lang="hy-AM" sz="3600" kern="1200" dirty="0" smtClean="0"/>
            <a:t>րդ փուլ</a:t>
          </a:r>
          <a:endParaRPr lang="en-US" sz="3600" kern="1200" dirty="0"/>
        </a:p>
      </dsp:txBody>
      <dsp:txXfrm>
        <a:off x="6303224" y="2963213"/>
        <a:ext cx="2131612" cy="1247908"/>
      </dsp:txXfrm>
    </dsp:sp>
    <dsp:sp modelId="{5B83D867-A1A8-4234-93BB-943DFEF7664A}">
      <dsp:nvSpPr>
        <dsp:cNvPr id="0" name=""/>
        <dsp:cNvSpPr/>
      </dsp:nvSpPr>
      <dsp:spPr>
        <a:xfrm rot="21590085">
          <a:off x="8676231" y="3308830"/>
          <a:ext cx="429453" cy="5478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/>
        </a:p>
      </dsp:txBody>
      <dsp:txXfrm>
        <a:off x="8676231" y="3418595"/>
        <a:ext cx="300617" cy="328738"/>
      </dsp:txXfrm>
    </dsp:sp>
    <dsp:sp modelId="{31304E87-9DCF-4261-B121-5C32CAC0299B}">
      <dsp:nvSpPr>
        <dsp:cNvPr id="0" name=""/>
        <dsp:cNvSpPr/>
      </dsp:nvSpPr>
      <dsp:spPr>
        <a:xfrm>
          <a:off x="9283947" y="2915680"/>
          <a:ext cx="2209260" cy="1325556"/>
        </a:xfrm>
        <a:prstGeom prst="roundRect">
          <a:avLst>
            <a:gd name="adj" fmla="val 10000"/>
          </a:avLst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4-</a:t>
          </a:r>
          <a:r>
            <a:rPr lang="hy-AM" sz="3600" kern="1200" dirty="0" smtClean="0"/>
            <a:t>րդ փուլ</a:t>
          </a:r>
          <a:endParaRPr lang="en-US" sz="3600" kern="1200" dirty="0"/>
        </a:p>
      </dsp:txBody>
      <dsp:txXfrm>
        <a:off x="9322771" y="2954504"/>
        <a:ext cx="2131612" cy="124790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01775E-9258-4BDE-8188-741E1B460606}">
      <dsp:nvSpPr>
        <dsp:cNvPr id="0" name=""/>
        <dsp:cNvSpPr/>
      </dsp:nvSpPr>
      <dsp:spPr>
        <a:xfrm>
          <a:off x="0" y="1267181"/>
          <a:ext cx="3369407" cy="202164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500" kern="1200" dirty="0" smtClean="0"/>
            <a:t>1 </a:t>
          </a:r>
          <a:r>
            <a:rPr lang="hy-AM" sz="5500" kern="1200" dirty="0" smtClean="0"/>
            <a:t>փուլ</a:t>
          </a:r>
          <a:endParaRPr lang="en-US" sz="5500" kern="1200" dirty="0"/>
        </a:p>
      </dsp:txBody>
      <dsp:txXfrm>
        <a:off x="59212" y="1326393"/>
        <a:ext cx="3250983" cy="1903220"/>
      </dsp:txXfrm>
    </dsp:sp>
    <dsp:sp modelId="{419E0EFC-98ED-40BC-A64D-381DC98A902E}">
      <dsp:nvSpPr>
        <dsp:cNvPr id="0" name=""/>
        <dsp:cNvSpPr/>
      </dsp:nvSpPr>
      <dsp:spPr>
        <a:xfrm rot="24684">
          <a:off x="3706734" y="1877284"/>
          <a:ext cx="715170" cy="8356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400" kern="1200"/>
        </a:p>
      </dsp:txBody>
      <dsp:txXfrm>
        <a:off x="3706737" y="2043637"/>
        <a:ext cx="500619" cy="501367"/>
      </dsp:txXfrm>
    </dsp:sp>
    <dsp:sp modelId="{5676091B-32D6-4375-A310-F97D77A50488}">
      <dsp:nvSpPr>
        <dsp:cNvPr id="0" name=""/>
        <dsp:cNvSpPr/>
      </dsp:nvSpPr>
      <dsp:spPr>
        <a:xfrm>
          <a:off x="4718751" y="1301064"/>
          <a:ext cx="3369407" cy="2021644"/>
        </a:xfrm>
        <a:prstGeom prst="roundRect">
          <a:avLst>
            <a:gd name="adj" fmla="val 10000"/>
          </a:avLst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500" kern="1200" dirty="0" smtClean="0"/>
            <a:t>2-</a:t>
          </a:r>
          <a:r>
            <a:rPr lang="hy-AM" sz="5500" kern="1200" dirty="0" smtClean="0"/>
            <a:t>րդ փուլ</a:t>
          </a:r>
          <a:endParaRPr lang="en-US" sz="5500" kern="1200" dirty="0"/>
        </a:p>
      </dsp:txBody>
      <dsp:txXfrm>
        <a:off x="4777963" y="1360276"/>
        <a:ext cx="3250983" cy="19032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01775E-9258-4BDE-8188-741E1B460606}">
      <dsp:nvSpPr>
        <dsp:cNvPr id="0" name=""/>
        <dsp:cNvSpPr/>
      </dsp:nvSpPr>
      <dsp:spPr>
        <a:xfrm>
          <a:off x="5052" y="2846645"/>
          <a:ext cx="2209260" cy="132555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1 </a:t>
          </a:r>
          <a:r>
            <a:rPr lang="hy-AM" sz="3600" kern="1200" dirty="0" smtClean="0"/>
            <a:t>փուլ</a:t>
          </a:r>
          <a:endParaRPr lang="en-US" sz="3600" kern="1200" dirty="0"/>
        </a:p>
      </dsp:txBody>
      <dsp:txXfrm>
        <a:off x="43876" y="2885469"/>
        <a:ext cx="2131612" cy="1247908"/>
      </dsp:txXfrm>
    </dsp:sp>
    <dsp:sp modelId="{419E0EFC-98ED-40BC-A64D-381DC98A902E}">
      <dsp:nvSpPr>
        <dsp:cNvPr id="0" name=""/>
        <dsp:cNvSpPr/>
      </dsp:nvSpPr>
      <dsp:spPr>
        <a:xfrm>
          <a:off x="2435239" y="3235475"/>
          <a:ext cx="468363" cy="5478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/>
        </a:p>
      </dsp:txBody>
      <dsp:txXfrm>
        <a:off x="2435239" y="3345054"/>
        <a:ext cx="327854" cy="328738"/>
      </dsp:txXfrm>
    </dsp:sp>
    <dsp:sp modelId="{5676091B-32D6-4375-A310-F97D77A50488}">
      <dsp:nvSpPr>
        <dsp:cNvPr id="0" name=""/>
        <dsp:cNvSpPr/>
      </dsp:nvSpPr>
      <dsp:spPr>
        <a:xfrm>
          <a:off x="3098017" y="2846645"/>
          <a:ext cx="2209260" cy="1325556"/>
        </a:xfrm>
        <a:prstGeom prst="roundRect">
          <a:avLst>
            <a:gd name="adj" fmla="val 10000"/>
          </a:avLst>
        </a:prstGeom>
        <a:solidFill>
          <a:schemeClr val="accent5">
            <a:hueOff val="-7107707"/>
            <a:satOff val="4040"/>
            <a:lumOff val="-333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2-</a:t>
          </a:r>
          <a:r>
            <a:rPr lang="hy-AM" sz="3600" kern="1200" dirty="0" smtClean="0"/>
            <a:t>րդ փուլ</a:t>
          </a:r>
          <a:endParaRPr lang="en-US" sz="3600" kern="1200" dirty="0"/>
        </a:p>
      </dsp:txBody>
      <dsp:txXfrm>
        <a:off x="3136841" y="2885469"/>
        <a:ext cx="2131612" cy="1247908"/>
      </dsp:txXfrm>
    </dsp:sp>
    <dsp:sp modelId="{03ED4BBD-F1E1-4BA4-A4FD-0750DEDC9C9E}">
      <dsp:nvSpPr>
        <dsp:cNvPr id="0" name=""/>
        <dsp:cNvSpPr/>
      </dsp:nvSpPr>
      <dsp:spPr>
        <a:xfrm rot="84390">
          <a:off x="5546482" y="3274700"/>
          <a:ext cx="507427" cy="5478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0661560"/>
            <a:satOff val="6060"/>
            <a:lumOff val="-5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/>
        </a:p>
      </dsp:txBody>
      <dsp:txXfrm>
        <a:off x="5546505" y="3382411"/>
        <a:ext cx="355199" cy="328738"/>
      </dsp:txXfrm>
    </dsp:sp>
    <dsp:sp modelId="{78852AA2-FFDB-4912-8A88-F15E67BDA3AD}">
      <dsp:nvSpPr>
        <dsp:cNvPr id="0" name=""/>
        <dsp:cNvSpPr/>
      </dsp:nvSpPr>
      <dsp:spPr>
        <a:xfrm>
          <a:off x="6264400" y="2924389"/>
          <a:ext cx="2209260" cy="1325556"/>
        </a:xfrm>
        <a:prstGeom prst="roundRect">
          <a:avLst>
            <a:gd name="adj" fmla="val 10000"/>
          </a:avLst>
        </a:prstGeom>
        <a:solidFill>
          <a:schemeClr val="accent5">
            <a:hueOff val="-14215414"/>
            <a:satOff val="8079"/>
            <a:lumOff val="-666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3-</a:t>
          </a:r>
          <a:r>
            <a:rPr lang="hy-AM" sz="3600" kern="1200" dirty="0" smtClean="0"/>
            <a:t>րդ փուլ</a:t>
          </a:r>
          <a:endParaRPr lang="en-US" sz="3600" kern="1200" dirty="0"/>
        </a:p>
      </dsp:txBody>
      <dsp:txXfrm>
        <a:off x="6303224" y="2963213"/>
        <a:ext cx="2131612" cy="1247908"/>
      </dsp:txXfrm>
    </dsp:sp>
    <dsp:sp modelId="{5B83D867-A1A8-4234-93BB-943DFEF7664A}">
      <dsp:nvSpPr>
        <dsp:cNvPr id="0" name=""/>
        <dsp:cNvSpPr/>
      </dsp:nvSpPr>
      <dsp:spPr>
        <a:xfrm rot="21590085">
          <a:off x="8676231" y="3308830"/>
          <a:ext cx="429453" cy="5478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/>
        </a:p>
      </dsp:txBody>
      <dsp:txXfrm>
        <a:off x="8676231" y="3418595"/>
        <a:ext cx="300617" cy="328738"/>
      </dsp:txXfrm>
    </dsp:sp>
    <dsp:sp modelId="{31304E87-9DCF-4261-B121-5C32CAC0299B}">
      <dsp:nvSpPr>
        <dsp:cNvPr id="0" name=""/>
        <dsp:cNvSpPr/>
      </dsp:nvSpPr>
      <dsp:spPr>
        <a:xfrm>
          <a:off x="9283947" y="2915680"/>
          <a:ext cx="2209260" cy="1325556"/>
        </a:xfrm>
        <a:prstGeom prst="roundRect">
          <a:avLst>
            <a:gd name="adj" fmla="val 10000"/>
          </a:avLst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4-</a:t>
          </a:r>
          <a:r>
            <a:rPr lang="hy-AM" sz="3600" kern="1200" dirty="0" smtClean="0"/>
            <a:t>րդ փուլ</a:t>
          </a:r>
          <a:endParaRPr lang="en-US" sz="3600" kern="1200" dirty="0"/>
        </a:p>
      </dsp:txBody>
      <dsp:txXfrm>
        <a:off x="9322771" y="2954504"/>
        <a:ext cx="2131612" cy="124790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BD4E64-B9F1-48CB-A9A1-5EB757A385FF}">
      <dsp:nvSpPr>
        <dsp:cNvPr id="0" name=""/>
        <dsp:cNvSpPr/>
      </dsp:nvSpPr>
      <dsp:spPr>
        <a:xfrm>
          <a:off x="768185" y="0"/>
          <a:ext cx="8706103" cy="3830819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2F4E2A-18CC-49D5-8F16-9DB35C82CEC2}">
      <dsp:nvSpPr>
        <dsp:cNvPr id="0" name=""/>
        <dsp:cNvSpPr/>
      </dsp:nvSpPr>
      <dsp:spPr>
        <a:xfrm>
          <a:off x="5352" y="1149245"/>
          <a:ext cx="1530252" cy="153232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0 </a:t>
          </a:r>
          <a:r>
            <a:rPr lang="hy-AM" sz="3400" kern="1200" dirty="0" smtClean="0"/>
            <a:t>ամիս</a:t>
          </a:r>
          <a:endParaRPr lang="en-US" sz="3400" kern="1200" dirty="0"/>
        </a:p>
      </dsp:txBody>
      <dsp:txXfrm>
        <a:off x="80053" y="1223946"/>
        <a:ext cx="1380850" cy="1382925"/>
      </dsp:txXfrm>
    </dsp:sp>
    <dsp:sp modelId="{8DEF5F62-6EA5-4D38-BF71-5833D425B544}">
      <dsp:nvSpPr>
        <dsp:cNvPr id="0" name=""/>
        <dsp:cNvSpPr/>
      </dsp:nvSpPr>
      <dsp:spPr>
        <a:xfrm>
          <a:off x="1745656" y="1149245"/>
          <a:ext cx="1530252" cy="1532327"/>
        </a:xfrm>
        <a:prstGeom prst="roundRect">
          <a:avLst/>
        </a:prstGeom>
        <a:solidFill>
          <a:schemeClr val="accent4">
            <a:hueOff val="4084606"/>
            <a:satOff val="-4797"/>
            <a:lumOff val="1843"/>
            <a:alphaOff val="0"/>
          </a:schemeClr>
        </a:solidFill>
        <a:ln>
          <a:noFill/>
        </a:ln>
        <a:effectLst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3400" kern="1200" dirty="0" smtClean="0"/>
            <a:t>12 ամիս</a:t>
          </a:r>
          <a:endParaRPr lang="en-US" sz="3400" kern="1200" dirty="0"/>
        </a:p>
      </dsp:txBody>
      <dsp:txXfrm>
        <a:off x="1820357" y="1223946"/>
        <a:ext cx="1380850" cy="1382925"/>
      </dsp:txXfrm>
    </dsp:sp>
    <dsp:sp modelId="{59B7221E-CC2B-4058-B6D7-DA29ADDB791A}">
      <dsp:nvSpPr>
        <dsp:cNvPr id="0" name=""/>
        <dsp:cNvSpPr/>
      </dsp:nvSpPr>
      <dsp:spPr>
        <a:xfrm>
          <a:off x="3485959" y="1149245"/>
          <a:ext cx="1530252" cy="1532327"/>
        </a:xfrm>
        <a:prstGeom prst="roundRect">
          <a:avLst/>
        </a:prstGeom>
        <a:solidFill>
          <a:schemeClr val="accent4">
            <a:hueOff val="8169213"/>
            <a:satOff val="-9594"/>
            <a:lumOff val="3686"/>
            <a:alphaOff val="0"/>
          </a:schemeClr>
        </a:solidFill>
        <a:ln>
          <a:noFill/>
        </a:ln>
        <a:effectLst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3400" kern="1200" dirty="0" smtClean="0"/>
            <a:t>24 ամիս</a:t>
          </a:r>
          <a:endParaRPr lang="en-US" sz="3400" kern="1200" dirty="0"/>
        </a:p>
      </dsp:txBody>
      <dsp:txXfrm>
        <a:off x="3560660" y="1223946"/>
        <a:ext cx="1380850" cy="1382925"/>
      </dsp:txXfrm>
    </dsp:sp>
    <dsp:sp modelId="{087B1D93-B2DF-44EF-8E3A-AA9CA29360EB}">
      <dsp:nvSpPr>
        <dsp:cNvPr id="0" name=""/>
        <dsp:cNvSpPr/>
      </dsp:nvSpPr>
      <dsp:spPr>
        <a:xfrm>
          <a:off x="5226262" y="1149245"/>
          <a:ext cx="1530252" cy="1532327"/>
        </a:xfrm>
        <a:prstGeom prst="roundRect">
          <a:avLst/>
        </a:prstGeom>
        <a:solidFill>
          <a:schemeClr val="accent4">
            <a:hueOff val="12253820"/>
            <a:satOff val="-14392"/>
            <a:lumOff val="5530"/>
            <a:alphaOff val="0"/>
          </a:schemeClr>
        </a:solidFill>
        <a:ln>
          <a:noFill/>
        </a:ln>
        <a:effectLst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3400" kern="1200" dirty="0" smtClean="0"/>
            <a:t>36 ամիս</a:t>
          </a:r>
          <a:endParaRPr lang="en-US" sz="3400" kern="1200" dirty="0"/>
        </a:p>
      </dsp:txBody>
      <dsp:txXfrm>
        <a:off x="5300963" y="1223946"/>
        <a:ext cx="1380850" cy="1382925"/>
      </dsp:txXfrm>
    </dsp:sp>
    <dsp:sp modelId="{5BF50184-7E56-4461-AF90-57D3CBBA1CB6}">
      <dsp:nvSpPr>
        <dsp:cNvPr id="0" name=""/>
        <dsp:cNvSpPr/>
      </dsp:nvSpPr>
      <dsp:spPr>
        <a:xfrm>
          <a:off x="6966566" y="1149245"/>
          <a:ext cx="1530252" cy="1532327"/>
        </a:xfrm>
        <a:prstGeom prst="roundRect">
          <a:avLst/>
        </a:prstGeom>
        <a:solidFill>
          <a:schemeClr val="accent4">
            <a:hueOff val="16338426"/>
            <a:satOff val="-19189"/>
            <a:lumOff val="7373"/>
            <a:alphaOff val="0"/>
          </a:schemeClr>
        </a:solidFill>
        <a:ln>
          <a:noFill/>
        </a:ln>
        <a:effectLst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3400" kern="1200" dirty="0" smtClean="0"/>
            <a:t>48 ամիս</a:t>
          </a:r>
          <a:endParaRPr lang="en-US" sz="3400" kern="1200" dirty="0"/>
        </a:p>
      </dsp:txBody>
      <dsp:txXfrm>
        <a:off x="7041267" y="1223946"/>
        <a:ext cx="1380850" cy="1382925"/>
      </dsp:txXfrm>
    </dsp:sp>
    <dsp:sp modelId="{44C43E45-0F40-4F54-91AA-7511ECBA7435}">
      <dsp:nvSpPr>
        <dsp:cNvPr id="0" name=""/>
        <dsp:cNvSpPr/>
      </dsp:nvSpPr>
      <dsp:spPr>
        <a:xfrm>
          <a:off x="8706869" y="1149245"/>
          <a:ext cx="1530252" cy="1532327"/>
        </a:xfrm>
        <a:prstGeom prst="roundRect">
          <a:avLst/>
        </a:prstGeom>
        <a:solidFill>
          <a:schemeClr val="accent4">
            <a:hueOff val="20423033"/>
            <a:satOff val="-23986"/>
            <a:lumOff val="9216"/>
            <a:alphaOff val="0"/>
          </a:schemeClr>
        </a:solidFill>
        <a:ln>
          <a:noFill/>
        </a:ln>
        <a:effectLst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3400" kern="1200" dirty="0" smtClean="0"/>
            <a:t>60</a:t>
          </a:r>
          <a:endParaRPr lang="en-US" sz="3400" kern="1200" dirty="0" smtClean="0"/>
        </a:p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y-AM" sz="3400" kern="1200" dirty="0" smtClean="0"/>
            <a:t>ամիս</a:t>
          </a:r>
          <a:endParaRPr lang="en-US" sz="3400" kern="1200" dirty="0"/>
        </a:p>
      </dsp:txBody>
      <dsp:txXfrm>
        <a:off x="8781570" y="1223946"/>
        <a:ext cx="1380850" cy="13829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Relationship Id="rId4" Type="http://schemas.openxmlformats.org/officeDocument/2006/relationships/image" Target="../media/image27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emf"/><Relationship Id="rId1" Type="http://schemas.openxmlformats.org/officeDocument/2006/relationships/image" Target="../media/image48.emf"/><Relationship Id="rId6" Type="http://schemas.openxmlformats.org/officeDocument/2006/relationships/image" Target="../media/image53.emf"/><Relationship Id="rId5" Type="http://schemas.openxmlformats.org/officeDocument/2006/relationships/image" Target="../media/image52.emf"/><Relationship Id="rId4" Type="http://schemas.openxmlformats.org/officeDocument/2006/relationships/image" Target="../media/image51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image" Target="../media/image53.emf"/><Relationship Id="rId1" Type="http://schemas.openxmlformats.org/officeDocument/2006/relationships/image" Target="../media/image52.emf"/><Relationship Id="rId5" Type="http://schemas.openxmlformats.org/officeDocument/2006/relationships/image" Target="../media/image57.emf"/><Relationship Id="rId4" Type="http://schemas.openxmlformats.org/officeDocument/2006/relationships/image" Target="../media/image56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2A65-0C45-45F2-AE61-FC640E2FFC79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2FA68AB9-5BDE-4AAA-A4C7-1DD0BC550D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5679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2A65-0C45-45F2-AE61-FC640E2FFC79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8AB9-5BDE-4AAA-A4C7-1DD0BC550D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450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0AC92A65-0C45-45F2-AE61-FC640E2FFC79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2FA68AB9-5BDE-4AAA-A4C7-1DD0BC550D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035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2A65-0C45-45F2-AE61-FC640E2FFC79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8AB9-5BDE-4AAA-A4C7-1DD0BC550D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725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2A65-0C45-45F2-AE61-FC640E2FFC79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8AB9-5BDE-4AAA-A4C7-1DD0BC550D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9342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2A65-0C45-45F2-AE61-FC640E2FFC79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8AB9-5BDE-4AAA-A4C7-1DD0BC550D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459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2A65-0C45-45F2-AE61-FC640E2FFC79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8AB9-5BDE-4AAA-A4C7-1DD0BC550D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67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2A65-0C45-45F2-AE61-FC640E2FFC79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8AB9-5BDE-4AAA-A4C7-1DD0BC550D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496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2A65-0C45-45F2-AE61-FC640E2FFC79}" type="datetimeFigureOut">
              <a:rPr lang="en-US" smtClean="0"/>
              <a:t>5/14/2026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8AB9-5BDE-4AAA-A4C7-1DD0BC550D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514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2A65-0C45-45F2-AE61-FC640E2FFC79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8AB9-5BDE-4AAA-A4C7-1DD0BC550D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867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2A65-0C45-45F2-AE61-FC640E2FFC79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8AB9-5BDE-4AAA-A4C7-1DD0BC550D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5536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422400" y="304800"/>
            <a:ext cx="10058400" cy="579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D6118A-CB95-4007-A201-255E612C1C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844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0AC92A65-0C45-45F2-AE61-FC640E2FFC79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2FA68AB9-5BDE-4AAA-A4C7-1DD0BC550D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704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13" Type="http://schemas.openxmlformats.org/officeDocument/2006/relationships/image" Target="../media/image26.emf"/><Relationship Id="rId18" Type="http://schemas.openxmlformats.org/officeDocument/2006/relationships/oleObject" Target="../embeddings/oleObject6.bin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oleObject" Target="../embeddings/oleObject3.bin"/><Relationship Id="rId17" Type="http://schemas.openxmlformats.org/officeDocument/2006/relationships/image" Target="../media/image28.e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5.bin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25.emf"/><Relationship Id="rId5" Type="http://schemas.openxmlformats.org/officeDocument/2006/relationships/diagramQuickStyle" Target="../diagrams/quickStyle3.xml"/><Relationship Id="rId15" Type="http://schemas.openxmlformats.org/officeDocument/2006/relationships/image" Target="../media/image27.emf"/><Relationship Id="rId10" Type="http://schemas.openxmlformats.org/officeDocument/2006/relationships/oleObject" Target="../embeddings/oleObject2.bin"/><Relationship Id="rId19" Type="http://schemas.openxmlformats.org/officeDocument/2006/relationships/image" Target="../media/image29.emf"/><Relationship Id="rId4" Type="http://schemas.openxmlformats.org/officeDocument/2006/relationships/diagramLayout" Target="../diagrams/layout3.xml"/><Relationship Id="rId9" Type="http://schemas.openxmlformats.org/officeDocument/2006/relationships/image" Target="../media/image24.emf"/><Relationship Id="rId14" Type="http://schemas.openxmlformats.org/officeDocument/2006/relationships/oleObject" Target="../embeddings/oleObject4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13" Type="http://schemas.openxmlformats.org/officeDocument/2006/relationships/image" Target="../media/image26.emf"/><Relationship Id="rId18" Type="http://schemas.openxmlformats.org/officeDocument/2006/relationships/oleObject" Target="../embeddings/oleObject7.bin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openxmlformats.org/officeDocument/2006/relationships/oleObject" Target="../embeddings/oleObject3.bin"/><Relationship Id="rId17" Type="http://schemas.openxmlformats.org/officeDocument/2006/relationships/image" Target="../media/image28.e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5.bin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25.emf"/><Relationship Id="rId5" Type="http://schemas.openxmlformats.org/officeDocument/2006/relationships/diagramQuickStyle" Target="../diagrams/quickStyle4.xml"/><Relationship Id="rId15" Type="http://schemas.openxmlformats.org/officeDocument/2006/relationships/image" Target="../media/image27.emf"/><Relationship Id="rId10" Type="http://schemas.openxmlformats.org/officeDocument/2006/relationships/oleObject" Target="../embeddings/oleObject2.bin"/><Relationship Id="rId19" Type="http://schemas.openxmlformats.org/officeDocument/2006/relationships/image" Target="../media/image29.emf"/><Relationship Id="rId4" Type="http://schemas.openxmlformats.org/officeDocument/2006/relationships/diagramLayout" Target="../diagrams/layout4.xml"/><Relationship Id="rId9" Type="http://schemas.openxmlformats.org/officeDocument/2006/relationships/image" Target="../media/image24.emf"/><Relationship Id="rId14" Type="http://schemas.openxmlformats.org/officeDocument/2006/relationships/oleObject" Target="../embeddings/oleObject4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39/d5ra04554a" TargetMode="Externa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5.emf"/><Relationship Id="rId4" Type="http://schemas.openxmlformats.org/officeDocument/2006/relationships/oleObject" Target="../embeddings/oleObject8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e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8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3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4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42.png"/><Relationship Id="rId4" Type="http://schemas.openxmlformats.org/officeDocument/2006/relationships/image" Target="../media/image41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13" Type="http://schemas.openxmlformats.org/officeDocument/2006/relationships/image" Target="../media/image26.emf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25.emf"/><Relationship Id="rId5" Type="http://schemas.openxmlformats.org/officeDocument/2006/relationships/diagramQuickStyle" Target="../diagrams/quickStyle5.xml"/><Relationship Id="rId15" Type="http://schemas.openxmlformats.org/officeDocument/2006/relationships/image" Target="../media/image27.emf"/><Relationship Id="rId10" Type="http://schemas.openxmlformats.org/officeDocument/2006/relationships/oleObject" Target="../embeddings/oleObject2.bin"/><Relationship Id="rId4" Type="http://schemas.openxmlformats.org/officeDocument/2006/relationships/diagramLayout" Target="../diagrams/layout5.xml"/><Relationship Id="rId9" Type="http://schemas.openxmlformats.org/officeDocument/2006/relationships/image" Target="../media/image24.emf"/><Relationship Id="rId14" Type="http://schemas.openxmlformats.org/officeDocument/2006/relationships/oleObject" Target="../embeddings/oleObject4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13" Type="http://schemas.openxmlformats.org/officeDocument/2006/relationships/oleObject" Target="../embeddings/oleObject19.bin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6.bin"/><Relationship Id="rId12" Type="http://schemas.openxmlformats.org/officeDocument/2006/relationships/image" Target="../media/image52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9.emf"/><Relationship Id="rId11" Type="http://schemas.openxmlformats.org/officeDocument/2006/relationships/oleObject" Target="../embeddings/oleObject18.bin"/><Relationship Id="rId5" Type="http://schemas.openxmlformats.org/officeDocument/2006/relationships/oleObject" Target="../embeddings/oleObject15.bin"/><Relationship Id="rId15" Type="http://schemas.openxmlformats.org/officeDocument/2006/relationships/image" Target="../media/image54.jpeg"/><Relationship Id="rId10" Type="http://schemas.openxmlformats.org/officeDocument/2006/relationships/image" Target="../media/image51.emf"/><Relationship Id="rId4" Type="http://schemas.openxmlformats.org/officeDocument/2006/relationships/image" Target="../media/image48.emf"/><Relationship Id="rId9" Type="http://schemas.openxmlformats.org/officeDocument/2006/relationships/oleObject" Target="../embeddings/oleObject17.bin"/><Relationship Id="rId14" Type="http://schemas.openxmlformats.org/officeDocument/2006/relationships/image" Target="../media/image53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image" Target="../media/image57.emf"/><Relationship Id="rId3" Type="http://schemas.openxmlformats.org/officeDocument/2006/relationships/image" Target="../media/image43.png"/><Relationship Id="rId7" Type="http://schemas.openxmlformats.org/officeDocument/2006/relationships/image" Target="../media/image53.e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1.bin"/><Relationship Id="rId11" Type="http://schemas.openxmlformats.org/officeDocument/2006/relationships/image" Target="../media/image56.emf"/><Relationship Id="rId5" Type="http://schemas.openxmlformats.org/officeDocument/2006/relationships/image" Target="../media/image52.e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0.bin"/><Relationship Id="rId9" Type="http://schemas.openxmlformats.org/officeDocument/2006/relationships/image" Target="../media/image55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13" Type="http://schemas.openxmlformats.org/officeDocument/2006/relationships/image" Target="../media/image26.emf"/><Relationship Id="rId18" Type="http://schemas.openxmlformats.org/officeDocument/2006/relationships/oleObject" Target="../embeddings/oleObject25.bin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oleObject" Target="../embeddings/oleObject3.bin"/><Relationship Id="rId17" Type="http://schemas.openxmlformats.org/officeDocument/2006/relationships/image" Target="../media/image28.e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5.bin"/><Relationship Id="rId1" Type="http://schemas.openxmlformats.org/officeDocument/2006/relationships/vmlDrawing" Target="../drawings/vmlDrawing10.v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25.emf"/><Relationship Id="rId5" Type="http://schemas.openxmlformats.org/officeDocument/2006/relationships/diagramQuickStyle" Target="../diagrams/quickStyle6.xml"/><Relationship Id="rId15" Type="http://schemas.openxmlformats.org/officeDocument/2006/relationships/image" Target="../media/image27.emf"/><Relationship Id="rId10" Type="http://schemas.openxmlformats.org/officeDocument/2006/relationships/oleObject" Target="../embeddings/oleObject2.bin"/><Relationship Id="rId19" Type="http://schemas.openxmlformats.org/officeDocument/2006/relationships/image" Target="../media/image29.emf"/><Relationship Id="rId4" Type="http://schemas.openxmlformats.org/officeDocument/2006/relationships/diagramLayout" Target="../diagrams/layout6.xml"/><Relationship Id="rId9" Type="http://schemas.openxmlformats.org/officeDocument/2006/relationships/image" Target="../media/image24.emf"/><Relationship Id="rId14" Type="http://schemas.openxmlformats.org/officeDocument/2006/relationships/oleObject" Target="../embeddings/oleObject4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diagramLayout" Target="../diagrams/layout7.xml"/><Relationship Id="rId7" Type="http://schemas.openxmlformats.org/officeDocument/2006/relationships/image" Target="../media/image58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6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g"/><Relationship Id="rId3" Type="http://schemas.openxmlformats.org/officeDocument/2006/relationships/image" Target="../media/image62.jpeg"/><Relationship Id="rId7" Type="http://schemas.openxmlformats.org/officeDocument/2006/relationships/image" Target="../media/image66.jp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g"/><Relationship Id="rId5" Type="http://schemas.openxmlformats.org/officeDocument/2006/relationships/image" Target="../media/image64.png"/><Relationship Id="rId4" Type="http://schemas.openxmlformats.org/officeDocument/2006/relationships/image" Target="../media/image63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10" Type="http://schemas.openxmlformats.org/officeDocument/2006/relationships/image" Target="../media/image78.jpeg"/><Relationship Id="rId4" Type="http://schemas.openxmlformats.org/officeDocument/2006/relationships/image" Target="../media/image72.jpeg"/><Relationship Id="rId9" Type="http://schemas.openxmlformats.org/officeDocument/2006/relationships/image" Target="../media/image7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su.am/sci/582/75491" TargetMode="External"/><Relationship Id="rId4" Type="http://schemas.openxmlformats.org/officeDocument/2006/relationships/image" Target="../media/image8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9.png"/><Relationship Id="rId4" Type="http://schemas.openxmlformats.org/officeDocument/2006/relationships/image" Target="../media/image84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g"/><Relationship Id="rId3" Type="http://schemas.openxmlformats.org/officeDocument/2006/relationships/image" Target="../media/image93.jpeg"/><Relationship Id="rId7" Type="http://schemas.openxmlformats.org/officeDocument/2006/relationships/image" Target="../media/image100.jp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jpg"/><Relationship Id="rId5" Type="http://schemas.openxmlformats.org/officeDocument/2006/relationships/image" Target="../media/image98.jpeg"/><Relationship Id="rId4" Type="http://schemas.openxmlformats.org/officeDocument/2006/relationships/image" Target="../media/image9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3" Type="http://schemas.openxmlformats.org/officeDocument/2006/relationships/hyperlink" Target="https://www.ysu.am/faculty/495" TargetMode="External"/><Relationship Id="rId7" Type="http://schemas.openxmlformats.org/officeDocument/2006/relationships/image" Target="../media/image107.png"/><Relationship Id="rId2" Type="http://schemas.openxmlformats.org/officeDocument/2006/relationships/hyperlink" Target="https://www.ysu.am/sci/582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6.png"/><Relationship Id="rId5" Type="http://schemas.openxmlformats.org/officeDocument/2006/relationships/hyperlink" Target="mailto:anna_mkrtchyan@ysu.am" TargetMode="External"/><Relationship Id="rId4" Type="http://schemas.openxmlformats.org/officeDocument/2006/relationships/hyperlink" Target="https://www.armbiotech.am/am/research-units/Sector-of-Asymmetric-Catalysis" TargetMode="External"/><Relationship Id="rId9" Type="http://schemas.openxmlformats.org/officeDocument/2006/relationships/hyperlink" Target="https://www.ysu.am/sci/57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29207" y="4877108"/>
            <a:ext cx="4553480" cy="2362200"/>
          </a:xfrm>
        </p:spPr>
        <p:txBody>
          <a:bodyPr>
            <a:normAutofit/>
          </a:bodyPr>
          <a:lstStyle/>
          <a:p>
            <a:endParaRPr lang="en-US" sz="3200" dirty="0" smtClean="0">
              <a:solidFill>
                <a:srgbClr val="00B0F0"/>
              </a:solidFill>
              <a:latin typeface="Sylfaen" pitchFamily="18" charset="0"/>
            </a:endParaRPr>
          </a:p>
          <a:p>
            <a:r>
              <a:rPr lang="hy-AM" sz="3200" dirty="0" smtClean="0">
                <a:solidFill>
                  <a:srgbClr val="00B0F0"/>
                </a:solidFill>
                <a:latin typeface="Sylfaen" pitchFamily="18" charset="0"/>
              </a:rPr>
              <a:t>Աննա Մկրտչյան</a:t>
            </a:r>
            <a:endParaRPr lang="ru-RU" sz="3200" dirty="0">
              <a:solidFill>
                <a:srgbClr val="00B0F0"/>
              </a:solidFill>
              <a:latin typeface="Sylfae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46581" y="1540072"/>
            <a:ext cx="1025703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sz="2800" dirty="0">
                <a:solidFill>
                  <a:srgbClr val="002060"/>
                </a:solidFill>
                <a:latin typeface="Sylfaen" panose="010A0502050306030303" pitchFamily="18" charset="0"/>
              </a:rPr>
              <a:t>Օպտիկապես ակտիվ նոր </a:t>
            </a:r>
            <a:r>
              <a:rPr lang="el-GR" sz="2800" dirty="0">
                <a:solidFill>
                  <a:srgbClr val="002060"/>
                </a:solidFill>
                <a:latin typeface="Sylfaen" panose="010A0502050306030303" pitchFamily="18" charset="0"/>
              </a:rPr>
              <a:t>α-</a:t>
            </a:r>
            <a:r>
              <a:rPr lang="hy-AM" sz="2800" dirty="0">
                <a:solidFill>
                  <a:srgbClr val="002060"/>
                </a:solidFill>
                <a:latin typeface="Sylfaen" panose="010A0502050306030303" pitchFamily="18" charset="0"/>
              </a:rPr>
              <a:t>ամինաթթուների սինթեզ Գլայզերի և </a:t>
            </a:r>
            <a:r>
              <a:rPr lang="hy-AM" sz="2800" dirty="0" smtClean="0">
                <a:solidFill>
                  <a:srgbClr val="002060"/>
                </a:solidFill>
                <a:latin typeface="Sylfaen" panose="010A0502050306030303" pitchFamily="18" charset="0"/>
              </a:rPr>
              <a:t>Մաննիխի ռեակցիաների </a:t>
            </a:r>
            <a:r>
              <a:rPr lang="hy-AM" sz="2800" dirty="0">
                <a:solidFill>
                  <a:srgbClr val="002060"/>
                </a:solidFill>
                <a:latin typeface="Sylfaen" panose="010A0502050306030303" pitchFamily="18" charset="0"/>
              </a:rPr>
              <a:t>կիրառմամբ և դրանց հենքի վրա կառուցված կարճ պեպտիդների ստացում</a:t>
            </a:r>
            <a:r>
              <a:rPr lang="en-US" sz="2800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hy-AM" sz="2800" dirty="0">
                <a:solidFill>
                  <a:srgbClr val="002060"/>
                </a:solidFill>
                <a:latin typeface="Sylfaen" panose="010A0502050306030303" pitchFamily="18" charset="0"/>
              </a:rPr>
              <a:t>և հետազոտում՝ որպես </a:t>
            </a:r>
            <a:r>
              <a:rPr lang="hy-AM" sz="2800" dirty="0" smtClean="0">
                <a:solidFill>
                  <a:srgbClr val="002060"/>
                </a:solidFill>
                <a:latin typeface="Sylfaen" panose="010A0502050306030303" pitchFamily="18" charset="0"/>
              </a:rPr>
              <a:t>քիրալային օրգանակատալիզատորներ</a:t>
            </a:r>
            <a:r>
              <a:rPr lang="en-US" sz="2800" dirty="0">
                <a:latin typeface="Sylfaen" panose="010A0502050306030303" pitchFamily="18" charset="0"/>
              </a:rPr>
              <a:t/>
            </a:r>
            <a:br>
              <a:rPr lang="en-US" sz="2800" dirty="0">
                <a:latin typeface="Sylfaen" panose="010A0502050306030303" pitchFamily="18" charset="0"/>
              </a:rPr>
            </a:b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154377" y="80473"/>
            <a:ext cx="158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GHEAMariam" panose="02000503080000020003" pitchFamily="50" charset="0"/>
              </a:rPr>
              <a:t>24LCG-1D018</a:t>
            </a:r>
            <a:endParaRPr lang="en-US" b="1" dirty="0"/>
          </a:p>
        </p:txBody>
      </p:sp>
      <p:sp>
        <p:nvSpPr>
          <p:cNvPr id="8" name="Rectangle 7"/>
          <p:cNvSpPr/>
          <p:nvPr/>
        </p:nvSpPr>
        <p:spPr>
          <a:xfrm>
            <a:off x="1905370" y="80473"/>
            <a:ext cx="24096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92D050"/>
                </a:solidFill>
                <a:latin typeface="GHEAMariam" panose="02000503080000020003" pitchFamily="50" charset="0"/>
              </a:rPr>
              <a:t>28.11.2024-28.11.2029</a:t>
            </a:r>
            <a:endParaRPr lang="en-US" b="1" dirty="0">
              <a:solidFill>
                <a:srgbClr val="92D05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5A673D2-9B71-4A20-B1B1-1145008653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33192"/>
            <a:ext cx="2414548" cy="11523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4920" y="0"/>
            <a:ext cx="2897080" cy="1356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57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70055" y="79899"/>
            <a:ext cx="11459188" cy="215896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hy-AM" sz="2000" dirty="0" smtClean="0">
                <a:solidFill>
                  <a:srgbClr val="002060"/>
                </a:solidFill>
                <a:latin typeface="Sylfaen" panose="010A0502050306030303" pitchFamily="18" charset="0"/>
              </a:rPr>
              <a:t>Օպտիկապես ակտիվ նոր </a:t>
            </a:r>
            <a:r>
              <a:rPr lang="el-GR" sz="2000" dirty="0" smtClean="0">
                <a:solidFill>
                  <a:srgbClr val="002060"/>
                </a:solidFill>
                <a:latin typeface="Sylfaen" panose="010A0502050306030303" pitchFamily="18" charset="0"/>
              </a:rPr>
              <a:t>α-</a:t>
            </a:r>
            <a:r>
              <a:rPr lang="hy-AM" sz="2000" dirty="0" smtClean="0">
                <a:solidFill>
                  <a:srgbClr val="002060"/>
                </a:solidFill>
                <a:latin typeface="Sylfaen" panose="010A0502050306030303" pitchFamily="18" charset="0"/>
              </a:rPr>
              <a:t>ամինաթթուների սինթեզ Գլայզերի և Մաննիխի</a:t>
            </a:r>
            <a:br>
              <a:rPr lang="hy-AM" sz="2000" dirty="0" smtClean="0">
                <a:solidFill>
                  <a:srgbClr val="002060"/>
                </a:solidFill>
                <a:latin typeface="Sylfaen" panose="010A0502050306030303" pitchFamily="18" charset="0"/>
              </a:rPr>
            </a:br>
            <a:r>
              <a:rPr lang="hy-AM" sz="2000" dirty="0" smtClean="0">
                <a:solidFill>
                  <a:srgbClr val="002060"/>
                </a:solidFill>
                <a:latin typeface="Sylfaen" panose="010A0502050306030303" pitchFamily="18" charset="0"/>
              </a:rPr>
              <a:t>ռեակցիաների կիրառմամբ և դրանց հենքի վրա կառուցված կարճ պեպտիդների ստացում</a:t>
            </a:r>
            <a:r>
              <a:rPr lang="en-US" sz="2000" dirty="0" smtClean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hy-AM" sz="2000" dirty="0" smtClean="0">
                <a:solidFill>
                  <a:srgbClr val="002060"/>
                </a:solidFill>
                <a:latin typeface="Sylfaen" panose="010A0502050306030303" pitchFamily="18" charset="0"/>
              </a:rPr>
              <a:t>և հետազոտում՝ որպես քիրալային օրգանակատալիզատորներ</a:t>
            </a:r>
            <a:r>
              <a:rPr lang="en-US" sz="2000" dirty="0" smtClean="0">
                <a:latin typeface="Sylfaen" panose="010A0502050306030303" pitchFamily="18" charset="0"/>
              </a:rPr>
              <a:t/>
            </a:r>
            <a:br>
              <a:rPr lang="en-US" sz="2000" dirty="0" smtClean="0">
                <a:latin typeface="Sylfaen" panose="010A0502050306030303" pitchFamily="18" charset="0"/>
              </a:rPr>
            </a:br>
            <a:r>
              <a:rPr lang="en-US" sz="2000" dirty="0" smtClean="0">
                <a:solidFill>
                  <a:srgbClr val="7030A0"/>
                </a:solidFill>
                <a:latin typeface="Sylfaen" panose="010A0502050306030303" pitchFamily="18" charset="0"/>
              </a:rPr>
              <a:t>Synthesis of Novel Optically Active α-Amino Acids via Glaser and </a:t>
            </a:r>
            <a:r>
              <a:rPr lang="en-US" sz="2000" dirty="0" err="1" smtClean="0">
                <a:solidFill>
                  <a:srgbClr val="7030A0"/>
                </a:solidFill>
                <a:latin typeface="Sylfaen" panose="010A0502050306030303" pitchFamily="18" charset="0"/>
              </a:rPr>
              <a:t>Mannich</a:t>
            </a:r>
            <a:r>
              <a:rPr lang="en-US" sz="2000" dirty="0" smtClean="0">
                <a:solidFill>
                  <a:srgbClr val="7030A0"/>
                </a:solidFill>
                <a:latin typeface="Sylfaen" panose="010A0502050306030303" pitchFamily="18" charset="0"/>
              </a:rPr>
              <a:t> Reactions, and the</a:t>
            </a:r>
            <a:br>
              <a:rPr lang="en-US" sz="2000" dirty="0" smtClean="0">
                <a:solidFill>
                  <a:srgbClr val="7030A0"/>
                </a:solidFill>
                <a:latin typeface="Sylfaen" panose="010A0502050306030303" pitchFamily="18" charset="0"/>
              </a:rPr>
            </a:br>
            <a:r>
              <a:rPr lang="en-US" sz="2000" dirty="0" smtClean="0">
                <a:solidFill>
                  <a:srgbClr val="7030A0"/>
                </a:solidFill>
                <a:latin typeface="Sylfaen" panose="010A0502050306030303" pitchFamily="18" charset="0"/>
              </a:rPr>
              <a:t>Development and Study of Short Peptides Based on Them as Chiral </a:t>
            </a:r>
            <a:r>
              <a:rPr lang="en-US" sz="2000" dirty="0" err="1" smtClean="0">
                <a:solidFill>
                  <a:srgbClr val="7030A0"/>
                </a:solidFill>
                <a:latin typeface="Sylfaen" panose="010A0502050306030303" pitchFamily="18" charset="0"/>
              </a:rPr>
              <a:t>Organocatalysts</a:t>
            </a:r>
            <a:endParaRPr lang="en-US" sz="2000" dirty="0">
              <a:solidFill>
                <a:srgbClr val="7030A0"/>
              </a:solidFill>
              <a:latin typeface="Sylfaen" panose="010A0502050306030303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0055" y="4138504"/>
            <a:ext cx="126399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sz="2000" dirty="0" smtClean="0">
                <a:latin typeface="GHEAMariam" panose="02000503080000020003" pitchFamily="50" charset="0"/>
              </a:rPr>
              <a:t>Նիկելի հարթ-քառակուսային կոմպլեքսների, որպես ունիվերսալ սինտոնների,</a:t>
            </a:r>
          </a:p>
          <a:p>
            <a:r>
              <a:rPr lang="hy-AM" sz="2000" dirty="0" smtClean="0">
                <a:latin typeface="GHEAMariam" panose="02000503080000020003" pitchFamily="50" charset="0"/>
              </a:rPr>
              <a:t>ուսումնասիրումը տարբեր կենսաբանորեն ակտիվ միացությունների սինթեզներում</a:t>
            </a: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507911" y="5358517"/>
            <a:ext cx="104027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Sylfaen" panose="010A0502050306030303" pitchFamily="18" charset="0"/>
              </a:rPr>
              <a:t>The square-planar nickel complexes as universal synthons for the synthesis of various biologically</a:t>
            </a:r>
          </a:p>
          <a:p>
            <a:r>
              <a:rPr lang="en-US" sz="2000" b="1" dirty="0" smtClean="0">
                <a:latin typeface="Sylfaen" panose="010A0502050306030303" pitchFamily="18" charset="0"/>
              </a:rPr>
              <a:t>active compounds</a:t>
            </a:r>
            <a:endParaRPr lang="en-US" sz="2000" b="1" dirty="0">
              <a:latin typeface="Sylfaen" panose="010A0502050306030303" pitchFamily="18" charset="0"/>
            </a:endParaRPr>
          </a:p>
        </p:txBody>
      </p:sp>
      <p:sp>
        <p:nvSpPr>
          <p:cNvPr id="7" name="AutoShape 2" descr="1,500+ Next Steps Stock Illust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0" name="Picture 6" descr="Hand building steps - Businesswoman Ladder of Success next steps stock illustrati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016" y="2636815"/>
            <a:ext cx="1552157" cy="1367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9326248" y="2068505"/>
            <a:ext cx="158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HEAMariam" panose="02000503080000020003" pitchFamily="50" charset="0"/>
              </a:rPr>
              <a:t>24LCG-1D018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78752" y="4138504"/>
            <a:ext cx="16139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21SCG-1D009</a:t>
            </a:r>
          </a:p>
        </p:txBody>
      </p:sp>
    </p:spTree>
    <p:extLst>
      <p:ext uri="{BB962C8B-B14F-4D97-AF65-F5344CB8AC3E}">
        <p14:creationId xmlns:p14="http://schemas.microsoft.com/office/powerpoint/2010/main" val="9524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4212"/>
            <a:ext cx="128548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sz="2800" dirty="0">
                <a:solidFill>
                  <a:srgbClr val="FF0000"/>
                </a:solidFill>
                <a:latin typeface="Sylfaen" panose="010A0502050306030303" pitchFamily="18" charset="0"/>
              </a:rPr>
              <a:t>Օպտիկապես ակտիվ </a:t>
            </a:r>
            <a:r>
              <a:rPr lang="hy-AM" sz="2800" dirty="0">
                <a:solidFill>
                  <a:srgbClr val="002060"/>
                </a:solidFill>
                <a:latin typeface="Sylfaen" panose="010A0502050306030303" pitchFamily="18" charset="0"/>
              </a:rPr>
              <a:t>նոր </a:t>
            </a:r>
            <a:r>
              <a:rPr lang="hy-AM" sz="2800" dirty="0" smtClean="0">
                <a:solidFill>
                  <a:srgbClr val="002060"/>
                </a:solidFill>
                <a:latin typeface="Sylfaen" panose="010A0502050306030303" pitchFamily="18" charset="0"/>
              </a:rPr>
              <a:t>սինթեզ </a:t>
            </a:r>
            <a:r>
              <a:rPr lang="hy-AM" sz="2800" dirty="0">
                <a:solidFill>
                  <a:srgbClr val="FF0000"/>
                </a:solidFill>
                <a:latin typeface="Sylfaen" panose="010A0502050306030303" pitchFamily="18" charset="0"/>
              </a:rPr>
              <a:t>Գլայզերի և </a:t>
            </a:r>
            <a:r>
              <a:rPr lang="hy-AM" sz="2800" dirty="0" smtClean="0">
                <a:solidFill>
                  <a:srgbClr val="FF0000"/>
                </a:solidFill>
                <a:latin typeface="Sylfaen" panose="010A0502050306030303" pitchFamily="18" charset="0"/>
              </a:rPr>
              <a:t>Մաննիխի</a:t>
            </a:r>
            <a:r>
              <a:rPr lang="hy-AM" sz="2800" dirty="0" smtClean="0">
                <a:solidFill>
                  <a:srgbClr val="002060"/>
                </a:solidFill>
                <a:latin typeface="Sylfaen" panose="010A0502050306030303" pitchFamily="18" charset="0"/>
              </a:rPr>
              <a:t> ռեակցիաների </a:t>
            </a:r>
            <a:r>
              <a:rPr lang="hy-AM" sz="2800" dirty="0">
                <a:solidFill>
                  <a:srgbClr val="002060"/>
                </a:solidFill>
                <a:latin typeface="Sylfaen" panose="010A0502050306030303" pitchFamily="18" charset="0"/>
              </a:rPr>
              <a:t>կիրառմամբ և դրանց հենքի վրա կառուցված կարճ պեպտիդների ստացում</a:t>
            </a:r>
            <a:r>
              <a:rPr lang="en-US" sz="2800" dirty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hy-AM" sz="2800" dirty="0">
                <a:solidFill>
                  <a:srgbClr val="002060"/>
                </a:solidFill>
                <a:latin typeface="Sylfaen" panose="010A0502050306030303" pitchFamily="18" charset="0"/>
              </a:rPr>
              <a:t>և հետազոտում՝ որպես </a:t>
            </a:r>
            <a:r>
              <a:rPr lang="hy-AM" sz="2800" dirty="0" smtClean="0">
                <a:solidFill>
                  <a:srgbClr val="C00000"/>
                </a:solidFill>
                <a:latin typeface="Sylfaen" panose="010A0502050306030303" pitchFamily="18" charset="0"/>
              </a:rPr>
              <a:t>քիրալային օրգանոկատալիզատորներ</a:t>
            </a:r>
            <a:endParaRPr lang="en-US" sz="2800" dirty="0">
              <a:solidFill>
                <a:srgbClr val="C00000"/>
              </a:solidFill>
            </a:endParaRPr>
          </a:p>
        </p:txBody>
      </p:sp>
      <p:pic>
        <p:nvPicPr>
          <p:cNvPr id="9" name="Picture 8" descr="What if You Only Had One Source to Find Candidate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20" y="2568920"/>
            <a:ext cx="1714293" cy="170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179853" y="2684545"/>
            <a:ext cx="25138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y-AM" dirty="0">
                <a:solidFill>
                  <a:srgbClr val="0070C0"/>
                </a:solidFill>
                <a:latin typeface="Sylfaen" panose="010A0502050306030303" pitchFamily="18" charset="0"/>
              </a:rPr>
              <a:t>Օպտիկապես ակտիվ 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342621" y="3053877"/>
            <a:ext cx="1693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dirty="0">
                <a:solidFill>
                  <a:srgbClr val="002060"/>
                </a:solidFill>
                <a:latin typeface="Sylfaen" panose="010A0502050306030303" pitchFamily="18" charset="0"/>
              </a:rPr>
              <a:t>α-</a:t>
            </a:r>
            <a:r>
              <a:rPr lang="hy-AM" dirty="0" smtClean="0">
                <a:solidFill>
                  <a:srgbClr val="002060"/>
                </a:solidFill>
                <a:latin typeface="Sylfaen" panose="010A0502050306030303" pitchFamily="18" charset="0"/>
              </a:rPr>
              <a:t>ամինաթթու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32067" y="3526433"/>
            <a:ext cx="40527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y-AM" dirty="0">
                <a:solidFill>
                  <a:srgbClr val="002060"/>
                </a:solidFill>
                <a:latin typeface="Sylfaen" panose="010A0502050306030303" pitchFamily="18" charset="0"/>
              </a:rPr>
              <a:t>քիրալային </a:t>
            </a:r>
            <a:r>
              <a:rPr lang="hy-AM" dirty="0" smtClean="0">
                <a:solidFill>
                  <a:srgbClr val="002060"/>
                </a:solidFill>
                <a:latin typeface="Sylfaen" panose="010A0502050306030303" pitchFamily="18" charset="0"/>
              </a:rPr>
              <a:t>օրգանակատալիզատոր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21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B81D9-C828-4F7D-9A80-18FA5B4A03B1}" type="datetime1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5/14/2026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1076" name="Picture 4" descr="What if You Only Had One Source to Find Candidate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24100" cy="231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569822" y="1121717"/>
            <a:ext cx="49151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y-AM" sz="4000" dirty="0"/>
              <a:t>Ինչու՞ </a:t>
            </a:r>
            <a:r>
              <a:rPr lang="el-GR" sz="4000" dirty="0"/>
              <a:t>α-</a:t>
            </a:r>
            <a:r>
              <a:rPr lang="hy-AM" sz="4000" dirty="0"/>
              <a:t>ամինաթթու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2098" name="Picture 2" descr="Structure of an alpha amino acid symbol amino acid structural chemical  formula and molecule model | Premium Vecto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17"/>
          <a:stretch/>
        </p:blipFill>
        <p:spPr bwMode="auto">
          <a:xfrm>
            <a:off x="55891" y="2445283"/>
            <a:ext cx="3773010" cy="2623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 flipH="1">
            <a:off x="41533" y="6517992"/>
            <a:ext cx="3878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Blaskovich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J. Med. Chem. 2016 </a:t>
            </a:r>
          </a:p>
        </p:txBody>
      </p:sp>
      <p:sp>
        <p:nvSpPr>
          <p:cNvPr id="11" name="TextBox 10"/>
          <p:cNvSpPr txBox="1"/>
          <p:nvPr/>
        </p:nvSpPr>
        <p:spPr>
          <a:xfrm flipH="1">
            <a:off x="7852591" y="6018290"/>
            <a:ext cx="2164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Bacitracin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672" y="29324"/>
            <a:ext cx="4572000" cy="6858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980824" y="119335"/>
            <a:ext cx="46009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y-AM" sz="4000" dirty="0" smtClean="0"/>
              <a:t>Ինչու՞ամինաթթու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1768" y="2520521"/>
            <a:ext cx="3867690" cy="269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15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B81D9-C828-4F7D-9A80-18FA5B4A03B1}" type="datetime1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5/14/2026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1076" name="Picture 4" descr="What if You Only Had One Source to Find Candidate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93" y="88777"/>
            <a:ext cx="2324100" cy="231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100" name="Picture 4" descr="Image illustrative de l’article Vancomyc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687" y="239647"/>
            <a:ext cx="2212212" cy="1897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106" name="Picture 10" descr="https://upload.wikimedia.org/wikipedia/commons/thumb/2/24/Bacitracin_A.svg/250px-Bacitracin_A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132" y="396965"/>
            <a:ext cx="2537129" cy="163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flipH="1">
            <a:off x="3098340" y="2247707"/>
            <a:ext cx="2164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Vancomycin</a:t>
            </a:r>
          </a:p>
        </p:txBody>
      </p:sp>
      <p:sp>
        <p:nvSpPr>
          <p:cNvPr id="10" name="TextBox 9"/>
          <p:cNvSpPr txBox="1"/>
          <p:nvPr/>
        </p:nvSpPr>
        <p:spPr>
          <a:xfrm flipH="1">
            <a:off x="7524750" y="6522636"/>
            <a:ext cx="3878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Blaskovich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J. Med. Chem. 2016 </a:t>
            </a:r>
          </a:p>
        </p:txBody>
      </p:sp>
      <p:sp>
        <p:nvSpPr>
          <p:cNvPr id="11" name="TextBox 10"/>
          <p:cNvSpPr txBox="1"/>
          <p:nvPr/>
        </p:nvSpPr>
        <p:spPr>
          <a:xfrm flipH="1">
            <a:off x="6032864" y="2162491"/>
            <a:ext cx="2164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Bacitracin</a:t>
            </a:r>
          </a:p>
        </p:txBody>
      </p:sp>
      <p:pic>
        <p:nvPicPr>
          <p:cNvPr id="24578" name="Picture 2" descr="L-DOPA (Levodopa) | Dopamine Precursor | MedChemExpres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02" y="2347157"/>
            <a:ext cx="1932882" cy="1932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4493" y="3910707"/>
            <a:ext cx="2257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Levodopa (L-DOPA)</a:t>
            </a:r>
          </a:p>
        </p:txBody>
      </p:sp>
      <p:pic>
        <p:nvPicPr>
          <p:cNvPr id="24580" name="Picture 4" descr="How Does Ozempic Work? The Mechanism of Action of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-5911"/>
            <a:ext cx="2089834" cy="2071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9360038" y="2220465"/>
            <a:ext cx="26853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Google Sans"/>
              </a:rPr>
              <a:t>Semaglutide</a:t>
            </a:r>
            <a:r>
              <a:rPr lang="en-US" dirty="0"/>
              <a:t> (</a:t>
            </a:r>
            <a:r>
              <a:rPr lang="en-US" dirty="0" err="1"/>
              <a:t>Ozempic</a:t>
            </a:r>
            <a:r>
              <a:rPr lang="en-US" dirty="0"/>
              <a:t>)</a:t>
            </a:r>
          </a:p>
        </p:txBody>
      </p:sp>
      <p:sp>
        <p:nvSpPr>
          <p:cNvPr id="7" name="Rectangle 6"/>
          <p:cNvSpPr/>
          <p:nvPr/>
        </p:nvSpPr>
        <p:spPr>
          <a:xfrm>
            <a:off x="4192360" y="5903452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Amoxicillin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340" y="4095373"/>
            <a:ext cx="3603812" cy="170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687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7E444D-6CB4-46DF-AB02-4144FC854EE9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1852" y="0"/>
            <a:ext cx="2005614" cy="3387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hy-AM" sz="1600" dirty="0">
                <a:solidFill>
                  <a:srgbClr val="C00000"/>
                </a:solidFill>
                <a:latin typeface="Sylfaen" pitchFamily="18" charset="0"/>
              </a:rPr>
              <a:t>Քիրալություն</a:t>
            </a:r>
            <a:endParaRPr lang="en-US" sz="1600" dirty="0">
              <a:solidFill>
                <a:srgbClr val="C00000"/>
              </a:solidFill>
              <a:latin typeface="Sylfaen" pitchFamily="18" charset="0"/>
            </a:endParaRPr>
          </a:p>
        </p:txBody>
      </p:sp>
      <p:pic>
        <p:nvPicPr>
          <p:cNvPr id="25602" name="Picture 2" descr="d-and l-configurations of a chiral amino acid. R is the side chain of... |  Download Scientific Dia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420" y="2828559"/>
            <a:ext cx="2444216" cy="1305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1" y="2536910"/>
            <a:ext cx="3098533" cy="16732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515" y="169384"/>
            <a:ext cx="3414394" cy="21965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8977"/>
            <a:ext cx="3157403" cy="1168885"/>
          </a:xfrm>
          <a:prstGeom prst="rect">
            <a:avLst/>
          </a:prstGeom>
        </p:spPr>
      </p:pic>
      <p:pic>
        <p:nvPicPr>
          <p:cNvPr id="25604" name="Picture 4" descr="Stereochemistry in Drug Action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11"/>
          <a:stretch/>
        </p:blipFill>
        <p:spPr bwMode="auto">
          <a:xfrm>
            <a:off x="2839081" y="4288473"/>
            <a:ext cx="3573263" cy="245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188" y="0"/>
            <a:ext cx="5688689" cy="674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82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4399384" y="3471311"/>
            <a:ext cx="1828800" cy="16002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B81D9-C828-4F7D-9A80-18FA5B4A03B1}" type="datetime1">
              <a:rPr lang="en-US" smtClean="0"/>
              <a:t>5/14/2026</a:t>
            </a:fld>
            <a:endParaRPr lang="en-US"/>
          </a:p>
        </p:txBody>
      </p:sp>
      <p:pic>
        <p:nvPicPr>
          <p:cNvPr id="131076" name="Picture 4" descr="What if You Only Had One Source to Find Candidate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70" y="235899"/>
            <a:ext cx="1866900" cy="186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086840" y="1"/>
            <a:ext cx="78859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sz="3200" dirty="0"/>
              <a:t>Ինչու՞ </a:t>
            </a:r>
            <a:r>
              <a:rPr lang="hy-AM" sz="3200" dirty="0" smtClean="0"/>
              <a:t>օպտիկապես ակտիվ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01082260"/>
              </p:ext>
            </p:extLst>
          </p:nvPr>
        </p:nvGraphicFramePr>
        <p:xfrm>
          <a:off x="4634461" y="617291"/>
          <a:ext cx="7315200" cy="436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Picture 2" descr="undefined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517" b="48576"/>
          <a:stretch/>
        </p:blipFill>
        <p:spPr bwMode="auto">
          <a:xfrm>
            <a:off x="5424363" y="4498532"/>
            <a:ext cx="3041339" cy="1859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undefined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51"/>
          <a:stretch/>
        </p:blipFill>
        <p:spPr bwMode="auto">
          <a:xfrm rot="10800000">
            <a:off x="8728675" y="4553812"/>
            <a:ext cx="2958013" cy="173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6172200" y="6277302"/>
            <a:ext cx="8763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latin typeface="Times-Roman"/>
              </a:rPr>
              <a:t>Chiral drugs : chemistry and biological action / edited by</a:t>
            </a:r>
          </a:p>
          <a:p>
            <a:r>
              <a:rPr lang="en-US" sz="1400" dirty="0">
                <a:latin typeface="Times-Roman"/>
              </a:rPr>
              <a:t> </a:t>
            </a:r>
            <a:r>
              <a:rPr lang="en-US" sz="1400" dirty="0" err="1">
                <a:latin typeface="Times-Roman"/>
              </a:rPr>
              <a:t>Guo-Qiang</a:t>
            </a:r>
            <a:r>
              <a:rPr lang="en-US" sz="1400" dirty="0">
                <a:latin typeface="Times-Roman"/>
              </a:rPr>
              <a:t> Lin, Qi-Dong You, </a:t>
            </a:r>
            <a:r>
              <a:rPr lang="en-US" sz="1400" dirty="0" err="1">
                <a:latin typeface="Times-Roman"/>
              </a:rPr>
              <a:t>Jie-Fei</a:t>
            </a:r>
            <a:r>
              <a:rPr lang="en-US" sz="1400" dirty="0">
                <a:latin typeface="Times-Roman"/>
              </a:rPr>
              <a:t> Cheng, 2011</a:t>
            </a:r>
            <a:endParaRPr lang="en-US" sz="1400" dirty="0"/>
          </a:p>
        </p:txBody>
      </p:sp>
      <p:pic>
        <p:nvPicPr>
          <p:cNvPr id="11" name="Picture 4" descr="Stereochemistry in Drug Action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11"/>
          <a:stretch/>
        </p:blipFill>
        <p:spPr bwMode="auto">
          <a:xfrm>
            <a:off x="181971" y="2531473"/>
            <a:ext cx="4321003" cy="2973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4483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4789-2E28-4B8F-80C0-F9E22EDB377A}" type="datetime1">
              <a:rPr lang="en-US" smtClean="0"/>
              <a:t>5/14/2026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5610" y="4952268"/>
            <a:ext cx="9067268" cy="10208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hy-AM" sz="1600" i="1" dirty="0" smtClean="0">
                <a:solidFill>
                  <a:srgbClr val="002060"/>
                </a:solidFill>
                <a:latin typeface="Sylfaen" panose="010A0502050306030303" pitchFamily="18" charset="0"/>
              </a:rPr>
              <a:t>«</a:t>
            </a:r>
            <a:r>
              <a:rPr lang="hy-AM" sz="1600" i="1" dirty="0" smtClean="0">
                <a:solidFill>
                  <a:srgbClr val="002060"/>
                </a:solidFill>
                <a:latin typeface="Sylfaen" panose="010A0502050306030303" pitchFamily="18" charset="0"/>
              </a:rPr>
              <a:t>Օպտիկապես </a:t>
            </a:r>
            <a:r>
              <a:rPr lang="hy-AM" sz="1600" i="1" dirty="0" smtClean="0">
                <a:solidFill>
                  <a:srgbClr val="002060"/>
                </a:solidFill>
                <a:latin typeface="Sylfaen" panose="010A0502050306030303" pitchFamily="18" charset="0"/>
              </a:rPr>
              <a:t>ակտիվ նոր </a:t>
            </a:r>
            <a:r>
              <a:rPr lang="el-GR" sz="1600" i="1" dirty="0" smtClean="0">
                <a:solidFill>
                  <a:srgbClr val="002060"/>
                </a:solidFill>
                <a:latin typeface="Sylfaen" panose="010A0502050306030303" pitchFamily="18" charset="0"/>
              </a:rPr>
              <a:t>α-</a:t>
            </a:r>
            <a:r>
              <a:rPr lang="hy-AM" sz="1600" i="1" dirty="0" smtClean="0">
                <a:solidFill>
                  <a:srgbClr val="002060"/>
                </a:solidFill>
                <a:latin typeface="Sylfaen" panose="010A0502050306030303" pitchFamily="18" charset="0"/>
              </a:rPr>
              <a:t>ամինաթթուների սինթեզ Գլայզերի և Մաննիխի</a:t>
            </a:r>
            <a:br>
              <a:rPr lang="hy-AM" sz="1600" i="1" dirty="0" smtClean="0">
                <a:solidFill>
                  <a:srgbClr val="002060"/>
                </a:solidFill>
                <a:latin typeface="Sylfaen" panose="010A0502050306030303" pitchFamily="18" charset="0"/>
              </a:rPr>
            </a:br>
            <a:r>
              <a:rPr lang="hy-AM" sz="1600" i="1" dirty="0" smtClean="0">
                <a:solidFill>
                  <a:srgbClr val="002060"/>
                </a:solidFill>
                <a:latin typeface="Sylfaen" panose="010A0502050306030303" pitchFamily="18" charset="0"/>
              </a:rPr>
              <a:t>ռեակցիաների կիրառմամբ և դրանց հենքի վրա կառուցված կարճ պեպտիդների ստացում</a:t>
            </a:r>
            <a:r>
              <a:rPr lang="en-US" sz="1600" i="1" dirty="0" smtClean="0">
                <a:solidFill>
                  <a:srgbClr val="002060"/>
                </a:solidFill>
                <a:latin typeface="Sylfaen" panose="010A0502050306030303" pitchFamily="18" charset="0"/>
              </a:rPr>
              <a:t> </a:t>
            </a:r>
            <a:r>
              <a:rPr lang="hy-AM" sz="1600" i="1" dirty="0" smtClean="0">
                <a:solidFill>
                  <a:srgbClr val="002060"/>
                </a:solidFill>
                <a:latin typeface="Sylfaen" panose="010A0502050306030303" pitchFamily="18" charset="0"/>
              </a:rPr>
              <a:t>և հետազոտում՝ որպես քիրալային </a:t>
            </a:r>
            <a:r>
              <a:rPr lang="hy-AM" sz="1600" i="1" dirty="0" smtClean="0">
                <a:solidFill>
                  <a:srgbClr val="002060"/>
                </a:solidFill>
                <a:latin typeface="Sylfaen" panose="010A0502050306030303" pitchFamily="18" charset="0"/>
              </a:rPr>
              <a:t>օրգանակատալիզատորներ»</a:t>
            </a:r>
            <a:r>
              <a:rPr lang="en-US" sz="2000" i="1" dirty="0" smtClean="0">
                <a:latin typeface="Sylfaen" panose="010A0502050306030303" pitchFamily="18" charset="0"/>
              </a:rPr>
              <a:t/>
            </a:r>
            <a:br>
              <a:rPr lang="en-US" sz="2000" i="1" dirty="0" smtClean="0">
                <a:latin typeface="Sylfaen" panose="010A0502050306030303" pitchFamily="18" charset="0"/>
              </a:rPr>
            </a:br>
            <a:endParaRPr lang="en-US" sz="2000" i="1" dirty="0">
              <a:solidFill>
                <a:srgbClr val="7030A0"/>
              </a:solidFill>
              <a:latin typeface="Sylfaen" panose="010A0502050306030303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0621" y="4265758"/>
            <a:ext cx="158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GHEAMariam" panose="02000503080000020003" pitchFamily="50" charset="0"/>
              </a:rPr>
              <a:t>24LCG-1D018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300062138"/>
              </p:ext>
            </p:extLst>
          </p:nvPr>
        </p:nvGraphicFramePr>
        <p:xfrm>
          <a:off x="0" y="-571500"/>
          <a:ext cx="12268200" cy="7543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Oval 2"/>
          <p:cNvSpPr/>
          <p:nvPr/>
        </p:nvSpPr>
        <p:spPr>
          <a:xfrm>
            <a:off x="8393097" y="1142819"/>
            <a:ext cx="2583402" cy="2325950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506606" y="1142819"/>
            <a:ext cx="2583402" cy="2325950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8847752" y="4616083"/>
            <a:ext cx="2583402" cy="2325950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86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8739183" y="2381249"/>
            <a:ext cx="3452817" cy="104775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6030766" y="2395575"/>
            <a:ext cx="2652857" cy="37941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3054350" y="2268575"/>
            <a:ext cx="2568646" cy="379412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0" y="2357110"/>
            <a:ext cx="2568646" cy="379412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700976340"/>
              </p:ext>
            </p:extLst>
          </p:nvPr>
        </p:nvGraphicFramePr>
        <p:xfrm>
          <a:off x="325438" y="-2453199"/>
          <a:ext cx="11498261" cy="7018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5813257"/>
              </p:ext>
            </p:extLst>
          </p:nvPr>
        </p:nvGraphicFramePr>
        <p:xfrm>
          <a:off x="288854" y="2483643"/>
          <a:ext cx="1704975" cy="336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30" name="CS ChemDraw Drawing" r:id="rId8" imgW="2032945" imgH="4021577" progId="ChemDraw.Document.6.0">
                  <p:embed/>
                </p:oleObj>
              </mc:Choice>
              <mc:Fallback>
                <p:oleObj name="CS ChemDraw Drawing" r:id="rId8" imgW="2032945" imgH="4021577" progId="ChemDraw.Document.6.0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854" y="2483643"/>
                        <a:ext cx="1704975" cy="3362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7743767"/>
              </p:ext>
            </p:extLst>
          </p:nvPr>
        </p:nvGraphicFramePr>
        <p:xfrm>
          <a:off x="3222625" y="2378073"/>
          <a:ext cx="191770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31" name="CS ChemDraw Drawing" r:id="rId10" imgW="1918316" imgH="629461" progId="ChemDraw.Document.6.0">
                  <p:embed/>
                </p:oleObj>
              </mc:Choice>
              <mc:Fallback>
                <p:oleObj name="CS ChemDraw Drawing" r:id="rId10" imgW="1918316" imgH="629461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222625" y="2378073"/>
                        <a:ext cx="1917700" cy="630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6367187"/>
              </p:ext>
            </p:extLst>
          </p:nvPr>
        </p:nvGraphicFramePr>
        <p:xfrm>
          <a:off x="3314700" y="3130549"/>
          <a:ext cx="1422400" cy="143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32" name="CS ChemDraw Drawing" r:id="rId12" imgW="1421725" imgH="1435640" progId="ChemDraw.Document.6.0">
                  <p:embed/>
                </p:oleObj>
              </mc:Choice>
              <mc:Fallback>
                <p:oleObj name="CS ChemDraw Drawing" r:id="rId12" imgW="1421725" imgH="143564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314700" y="3130549"/>
                        <a:ext cx="1422400" cy="1435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4006938"/>
              </p:ext>
            </p:extLst>
          </p:nvPr>
        </p:nvGraphicFramePr>
        <p:xfrm>
          <a:off x="3054350" y="5143539"/>
          <a:ext cx="16827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33" name="CS ChemDraw Drawing" r:id="rId14" imgW="934045" imgH="510297" progId="ChemDraw.Document.6.0">
                  <p:embed/>
                </p:oleObj>
              </mc:Choice>
              <mc:Fallback>
                <p:oleObj name="CS ChemDraw Drawing" r:id="rId14" imgW="934045" imgH="51029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054350" y="5143539"/>
                        <a:ext cx="1682750" cy="919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5931147"/>
              </p:ext>
            </p:extLst>
          </p:nvPr>
        </p:nvGraphicFramePr>
        <p:xfrm>
          <a:off x="8872385" y="2483643"/>
          <a:ext cx="3344863" cy="5986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34" name="CS ChemDraw Drawing" r:id="rId16" imgW="3547426" imgH="635135" progId="ChemDraw.Document.6.0">
                  <p:embed/>
                </p:oleObj>
              </mc:Choice>
              <mc:Fallback>
                <p:oleObj name="CS ChemDraw Drawing" r:id="rId16" imgW="3547426" imgH="63513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8872385" y="2483643"/>
                        <a:ext cx="3344863" cy="5986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3350530"/>
              </p:ext>
            </p:extLst>
          </p:nvPr>
        </p:nvGraphicFramePr>
        <p:xfrm>
          <a:off x="6138861" y="2250274"/>
          <a:ext cx="2544763" cy="38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35" name="CS ChemDraw Drawing" r:id="rId18" imgW="2142309" imgH="3207696" progId="ChemDraw.Document.6.0">
                  <p:embed/>
                </p:oleObj>
              </mc:Choice>
              <mc:Fallback>
                <p:oleObj name="CS ChemDraw Drawing" r:id="rId18" imgW="2142309" imgH="3207696" progId="ChemDraw.Document.6.0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138861" y="2250274"/>
                        <a:ext cx="2544763" cy="38124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818598" y="3672621"/>
            <a:ext cx="35209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hy-AM" i="1" dirty="0">
                <a:solidFill>
                  <a:srgbClr val="002060"/>
                </a:solidFill>
              </a:rPr>
              <a:t>Կատալիզատորների </a:t>
            </a:r>
            <a:r>
              <a:rPr lang="hy-AM" i="1" dirty="0" smtClean="0">
                <a:solidFill>
                  <a:srgbClr val="002060"/>
                </a:solidFill>
              </a:rPr>
              <a:t>փորձարկում,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y-AM" i="1" dirty="0" smtClean="0">
                <a:solidFill>
                  <a:srgbClr val="002060"/>
                </a:solidFill>
              </a:rPr>
              <a:t>արդյունքների </a:t>
            </a:r>
            <a:r>
              <a:rPr lang="hy-AM" i="1" dirty="0">
                <a:solidFill>
                  <a:srgbClr val="002060"/>
                </a:solidFill>
              </a:rPr>
              <a:t>վերլուծություն և կատալիզատորների </a:t>
            </a:r>
            <a:r>
              <a:rPr lang="hy-AM" i="1" dirty="0" smtClean="0">
                <a:solidFill>
                  <a:srgbClr val="002060"/>
                </a:solidFill>
              </a:rPr>
              <a:t>կատարելագործում,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y-AM" i="1" dirty="0" smtClean="0">
                <a:solidFill>
                  <a:srgbClr val="002060"/>
                </a:solidFill>
              </a:rPr>
              <a:t>ռեակցիայի </a:t>
            </a:r>
            <a:r>
              <a:rPr lang="hy-AM" i="1" dirty="0">
                <a:solidFill>
                  <a:srgbClr val="002060"/>
                </a:solidFill>
              </a:rPr>
              <a:t>մեխանիզմի ուսումնասիրություն։</a:t>
            </a:r>
            <a:endParaRPr lang="en-US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4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8739183" y="2381249"/>
            <a:ext cx="3452817" cy="104775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6030766" y="2395575"/>
            <a:ext cx="2652857" cy="37941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3054350" y="2268575"/>
            <a:ext cx="2568646" cy="379412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0" y="2357110"/>
            <a:ext cx="2568646" cy="379412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Diagram 1"/>
          <p:cNvGraphicFramePr/>
          <p:nvPr>
            <p:extLst/>
          </p:nvPr>
        </p:nvGraphicFramePr>
        <p:xfrm>
          <a:off x="325438" y="-2453199"/>
          <a:ext cx="11498261" cy="7018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8854" y="2483643"/>
          <a:ext cx="1704975" cy="336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80" name="CS ChemDraw Drawing" r:id="rId8" imgW="2032945" imgH="4021577" progId="ChemDraw.Document.6.0">
                  <p:embed/>
                </p:oleObj>
              </mc:Choice>
              <mc:Fallback>
                <p:oleObj name="CS ChemDraw Drawing" r:id="rId8" imgW="2032945" imgH="4021577" progId="ChemDraw.Document.6.0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854" y="2483643"/>
                        <a:ext cx="1704975" cy="3362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3222625" y="2378073"/>
          <a:ext cx="191770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81" name="CS ChemDraw Drawing" r:id="rId10" imgW="1918316" imgH="629461" progId="ChemDraw.Document.6.0">
                  <p:embed/>
                </p:oleObj>
              </mc:Choice>
              <mc:Fallback>
                <p:oleObj name="CS ChemDraw Drawing" r:id="rId10" imgW="1918316" imgH="629461" progId="ChemDraw.Document.6.0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222625" y="2378073"/>
                        <a:ext cx="1917700" cy="630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3314700" y="3130549"/>
          <a:ext cx="1422400" cy="143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82" name="CS ChemDraw Drawing" r:id="rId12" imgW="1421725" imgH="1435640" progId="ChemDraw.Document.6.0">
                  <p:embed/>
                </p:oleObj>
              </mc:Choice>
              <mc:Fallback>
                <p:oleObj name="CS ChemDraw Drawing" r:id="rId12" imgW="1421725" imgH="1435640" progId="ChemDraw.Document.6.0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314700" y="3130549"/>
                        <a:ext cx="1422400" cy="1435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3054350" y="5143539"/>
          <a:ext cx="16827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83" name="CS ChemDraw Drawing" r:id="rId14" imgW="934045" imgH="510297" progId="ChemDraw.Document.6.0">
                  <p:embed/>
                </p:oleObj>
              </mc:Choice>
              <mc:Fallback>
                <p:oleObj name="CS ChemDraw Drawing" r:id="rId14" imgW="934045" imgH="510297" progId="ChemDraw.Document.6.0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054350" y="5143539"/>
                        <a:ext cx="1682750" cy="919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8872385" y="2483643"/>
          <a:ext cx="3344863" cy="5986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84" name="CS ChemDraw Drawing" r:id="rId16" imgW="3547426" imgH="635135" progId="ChemDraw.Document.6.0">
                  <p:embed/>
                </p:oleObj>
              </mc:Choice>
              <mc:Fallback>
                <p:oleObj name="CS ChemDraw Drawing" r:id="rId16" imgW="3547426" imgH="635135" progId="ChemDraw.Document.6.0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8872385" y="2483643"/>
                        <a:ext cx="3344863" cy="5986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6138861" y="2250274"/>
          <a:ext cx="2544763" cy="38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85" name="CS ChemDraw Drawing" r:id="rId18" imgW="2142309" imgH="3207696" progId="ChemDraw.Document.6.0">
                  <p:embed/>
                </p:oleObj>
              </mc:Choice>
              <mc:Fallback>
                <p:oleObj name="CS ChemDraw Drawing" r:id="rId18" imgW="2142309" imgH="3207696" progId="ChemDraw.Document.6.0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138861" y="2250274"/>
                        <a:ext cx="2544763" cy="38124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818598" y="3672621"/>
            <a:ext cx="35209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hy-AM" i="1" dirty="0">
                <a:solidFill>
                  <a:srgbClr val="002060"/>
                </a:solidFill>
              </a:rPr>
              <a:t>Կատալիզատորների </a:t>
            </a:r>
            <a:r>
              <a:rPr lang="hy-AM" i="1" dirty="0" smtClean="0">
                <a:solidFill>
                  <a:srgbClr val="002060"/>
                </a:solidFill>
              </a:rPr>
              <a:t>փորձարկում,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y-AM" i="1" dirty="0" smtClean="0">
                <a:solidFill>
                  <a:srgbClr val="002060"/>
                </a:solidFill>
              </a:rPr>
              <a:t>արդյունքների </a:t>
            </a:r>
            <a:r>
              <a:rPr lang="hy-AM" i="1" dirty="0">
                <a:solidFill>
                  <a:srgbClr val="002060"/>
                </a:solidFill>
              </a:rPr>
              <a:t>վերլուծություն և կատալիզատորների </a:t>
            </a:r>
            <a:r>
              <a:rPr lang="hy-AM" i="1" dirty="0" smtClean="0">
                <a:solidFill>
                  <a:srgbClr val="002060"/>
                </a:solidFill>
              </a:rPr>
              <a:t>կատարելագործում,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y-AM" i="1" dirty="0" smtClean="0">
                <a:solidFill>
                  <a:srgbClr val="002060"/>
                </a:solidFill>
              </a:rPr>
              <a:t>ռեակցիայի </a:t>
            </a:r>
            <a:r>
              <a:rPr lang="hy-AM" i="1" dirty="0">
                <a:solidFill>
                  <a:srgbClr val="002060"/>
                </a:solidFill>
              </a:rPr>
              <a:t>մեխանիզմի ուսումնասիրություն։</a:t>
            </a:r>
            <a:endParaRPr lang="en-US" i="1" dirty="0">
              <a:solidFill>
                <a:srgbClr val="00206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84511" y="3101150"/>
            <a:ext cx="2254179" cy="157399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22295" y="2395576"/>
            <a:ext cx="2244388" cy="1656048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40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7509" y="0"/>
            <a:ext cx="6093240" cy="480788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0400467-965F-456E-BCE0-343516452D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33" y="119118"/>
            <a:ext cx="2204267" cy="22042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233" y="2457951"/>
            <a:ext cx="360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/>
              <a:t>կ</a:t>
            </a:r>
            <a:r>
              <a:rPr lang="hy-AM" dirty="0" smtClean="0"/>
              <a:t>գա Աննա Գրիգորյան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53233" y="6138142"/>
            <a:ext cx="3121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Roboto"/>
              </a:rPr>
              <a:t>Impact Factor 2025: </a:t>
            </a:r>
            <a:r>
              <a:rPr lang="en-US" dirty="0" smtClean="0">
                <a:solidFill>
                  <a:srgbClr val="FF0000"/>
                </a:solidFill>
                <a:latin typeface="Roboto"/>
              </a:rPr>
              <a:t>4.</a:t>
            </a:r>
            <a:r>
              <a:rPr lang="hy-AM" dirty="0" smtClean="0">
                <a:solidFill>
                  <a:srgbClr val="FF0000"/>
                </a:solidFill>
                <a:latin typeface="Roboto"/>
              </a:rPr>
              <a:t>6; </a:t>
            </a:r>
            <a:r>
              <a:rPr lang="en-US" dirty="0">
                <a:solidFill>
                  <a:srgbClr val="FF0000"/>
                </a:solidFill>
                <a:latin typeface="Roboto"/>
              </a:rPr>
              <a:t>Q1 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85298" y="599964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i="1" dirty="0">
                <a:latin typeface="Source Sans Pro"/>
              </a:rPr>
              <a:t/>
            </a:r>
            <a:br>
              <a:rPr lang="en-US" b="1" i="1" dirty="0">
                <a:latin typeface="Source Sans Pro"/>
              </a:rPr>
            </a:br>
            <a:r>
              <a:rPr lang="en-US" b="1" i="1" dirty="0">
                <a:latin typeface="Source Sans Pro"/>
              </a:rPr>
              <a:t>RSC Adv.</a:t>
            </a:r>
            <a:r>
              <a:rPr lang="en-US" dirty="0">
                <a:latin typeface="Source Sans Pro"/>
              </a:rPr>
              <a:t>, 2025,</a:t>
            </a:r>
            <a:r>
              <a:rPr lang="en-US" b="1" dirty="0">
                <a:latin typeface="Source Sans Pro"/>
              </a:rPr>
              <a:t>15</a:t>
            </a:r>
            <a:r>
              <a:rPr lang="en-US" dirty="0">
                <a:latin typeface="Source Sans Pro"/>
              </a:rPr>
              <a:t>, 35379-35387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233" y="2942284"/>
            <a:ext cx="6074276" cy="3164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78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4283" y="0"/>
            <a:ext cx="7907867" cy="303068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0400467-965F-456E-BCE0-343516452D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64" y="743034"/>
            <a:ext cx="2204267" cy="220426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447512" y="4049336"/>
            <a:ext cx="374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Roboto"/>
              </a:rPr>
              <a:t>Impact Factor 2025: </a:t>
            </a:r>
            <a:r>
              <a:rPr lang="en-US" dirty="0" smtClean="0">
                <a:solidFill>
                  <a:srgbClr val="FF0000"/>
                </a:solidFill>
                <a:latin typeface="Roboto"/>
              </a:rPr>
              <a:t>4.3</a:t>
            </a:r>
            <a:r>
              <a:rPr lang="hy-AM" dirty="0" smtClean="0">
                <a:solidFill>
                  <a:srgbClr val="FF0000"/>
                </a:solidFill>
                <a:latin typeface="Roboto"/>
              </a:rPr>
              <a:t>; </a:t>
            </a:r>
            <a:r>
              <a:rPr lang="en-US" dirty="0" smtClean="0">
                <a:solidFill>
                  <a:srgbClr val="FF0000"/>
                </a:solidFill>
                <a:latin typeface="Roboto"/>
              </a:rPr>
              <a:t>Q1</a:t>
            </a:r>
            <a:r>
              <a:rPr lang="en-US" dirty="0">
                <a:solidFill>
                  <a:srgbClr val="FF0000"/>
                </a:solidFill>
                <a:latin typeface="Roboto"/>
              </a:rPr>
              <a:t> 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6264" y="3081867"/>
            <a:ext cx="360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/>
              <a:t>կ</a:t>
            </a:r>
            <a:r>
              <a:rPr lang="hy-AM" dirty="0" smtClean="0"/>
              <a:t>գա Աննա Գրիգորյան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96264" y="3709552"/>
            <a:ext cx="14625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24LCG-1D018</a:t>
            </a: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313816" y="2312895"/>
            <a:ext cx="1258645" cy="1075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06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20931"/>
          <a:stretch/>
        </p:blipFill>
        <p:spPr>
          <a:xfrm>
            <a:off x="70007" y="125261"/>
            <a:ext cx="11878677" cy="56492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874437"/>
            <a:ext cx="11785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Hayriyan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L.,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Grigoryan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Gevorgyan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H.,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Tsaturyan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Sargsyan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A., Langer, P.,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Ashot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Saghyan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&amp; Mkrtchyan, A. (2025). A</a:t>
            </a:r>
            <a:r>
              <a:rPr lang="en-US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-Mannich coupling reaction 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chiral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propargylglycine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Ni(ii) complex: an approach for synthesizing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enantiomerically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enriched unnatural </a:t>
            </a:r>
            <a:r>
              <a:rPr lang="el-GR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amino acids. 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RSC Advances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(42), 35379–35387.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doi.org/10.1039/d5ra04554a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‌</a:t>
            </a:r>
          </a:p>
        </p:txBody>
      </p:sp>
    </p:spTree>
    <p:extLst>
      <p:ext uri="{BB962C8B-B14F-4D97-AF65-F5344CB8AC3E}">
        <p14:creationId xmlns:p14="http://schemas.microsoft.com/office/powerpoint/2010/main" val="223958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516" y="1402915"/>
            <a:ext cx="11479977" cy="5364234"/>
          </a:xfrm>
          <a:prstGeom prst="rect">
            <a:avLst/>
          </a:prstGeom>
        </p:spPr>
      </p:pic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181683" y="-1"/>
          <a:ext cx="7143045" cy="14029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62" name="CS ChemDraw Drawing" r:id="rId4" imgW="6569908" imgH="1290536" progId="ChemDraw.Document.6.0">
                  <p:embed/>
                </p:oleObj>
              </mc:Choice>
              <mc:Fallback>
                <p:oleObj name="CS ChemDraw Drawing" r:id="rId4" imgW="6569908" imgH="1290536" progId="ChemDraw.Document.6.0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1683" y="-1"/>
                        <a:ext cx="7143045" cy="140291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089765" y="6062597"/>
            <a:ext cx="9893056" cy="2379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0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256779" y="292384"/>
            <a:ext cx="1498987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75632" y="596766"/>
          <a:ext cx="11103741" cy="24328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8" name="CS ChemDraw Drawing" r:id="rId3" imgW="8249245" imgH="1807318" progId="ChemDraw.Document.6.0">
                  <p:embed/>
                </p:oleObj>
              </mc:Choice>
              <mc:Fallback>
                <p:oleObj name="CS ChemDraw Drawing" r:id="rId3" imgW="8249245" imgH="1807318" progId="ChemDraw.Document.6.0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5632" y="596766"/>
                        <a:ext cx="11103741" cy="24328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275632" y="3288301"/>
          <a:ext cx="5064426" cy="1590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9" name="CS ChemDraw Drawing" r:id="rId5" imgW="2942282" imgH="923317" progId="ChemDraw.Document.6.0">
                  <p:embed/>
                </p:oleObj>
              </mc:Choice>
              <mc:Fallback>
                <p:oleObj name="CS ChemDraw Drawing" r:id="rId5" imgW="2942282" imgH="923317" progId="ChemDraw.Document.6.0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75632" y="3288301"/>
                        <a:ext cx="5064426" cy="1590662"/>
                      </a:xfrm>
                      <a:prstGeom prst="rect">
                        <a:avLst/>
                      </a:prstGeom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5439694" y="5177928"/>
          <a:ext cx="6533714" cy="1054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60" name="CS ChemDraw Drawing" r:id="rId7" imgW="3460746" imgH="558935" progId="ChemDraw.Document.6.0">
                  <p:embed/>
                </p:oleObj>
              </mc:Choice>
              <mc:Fallback>
                <p:oleObj name="CS ChemDraw Drawing" r:id="rId7" imgW="3460746" imgH="558935" progId="ChemDraw.Document.6.0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439694" y="5177928"/>
                        <a:ext cx="6533714" cy="1054985"/>
                      </a:xfrm>
                      <a:prstGeom prst="rect">
                        <a:avLst/>
                      </a:prstGeom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955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256779" y="292384"/>
            <a:ext cx="1498987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7066540"/>
              </p:ext>
            </p:extLst>
          </p:nvPr>
        </p:nvGraphicFramePr>
        <p:xfrm>
          <a:off x="1991585" y="75304"/>
          <a:ext cx="7377829" cy="6682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1" name="CS ChemDraw Drawing" r:id="rId3" imgW="8712217" imgH="7904534" progId="ChemDraw.Document.6.0">
                  <p:embed/>
                </p:oleObj>
              </mc:Choice>
              <mc:Fallback>
                <p:oleObj name="CS ChemDraw Drawing" r:id="rId3" imgW="8712217" imgH="7904534" progId="ChemDraw.Document.6.0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1585" y="75304"/>
                        <a:ext cx="7377829" cy="6682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817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256779" y="292384"/>
            <a:ext cx="1498987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592888" y="292384"/>
          <a:ext cx="5976732" cy="2927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34" name="CS ChemDraw Drawing" r:id="rId3" imgW="4309730" imgH="2116577" progId="ChemDraw.Document.6.0">
                  <p:embed/>
                </p:oleObj>
              </mc:Choice>
              <mc:Fallback>
                <p:oleObj name="CS ChemDraw Drawing" r:id="rId3" imgW="4309730" imgH="2116577" progId="ChemDraw.Document.6.0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2888" y="292384"/>
                        <a:ext cx="5976732" cy="29272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2888" y="3417059"/>
            <a:ext cx="6700014" cy="344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74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943" y="731486"/>
            <a:ext cx="10670775" cy="4942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34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008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5201" t="22646" r="25595" b="51276"/>
          <a:stretch/>
        </p:blipFill>
        <p:spPr>
          <a:xfrm>
            <a:off x="407625" y="1795749"/>
            <a:ext cx="3520315" cy="2500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65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85" y="-57636"/>
            <a:ext cx="12178907" cy="682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3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014" y="187556"/>
            <a:ext cx="7878872" cy="637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51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5"/>
            <a:ext cx="12192000" cy="68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9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905947" y="3006946"/>
            <a:ext cx="2560321" cy="385105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839103" y="2792391"/>
            <a:ext cx="2568646" cy="379412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86166794"/>
              </p:ext>
            </p:extLst>
          </p:nvPr>
        </p:nvGraphicFramePr>
        <p:xfrm>
          <a:off x="1839568" y="-1205317"/>
          <a:ext cx="8089739" cy="40883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6433469"/>
              </p:ext>
            </p:extLst>
          </p:nvPr>
        </p:nvGraphicFramePr>
        <p:xfrm>
          <a:off x="1117200" y="3008293"/>
          <a:ext cx="1704975" cy="336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58" name="CS ChemDraw Drawing" r:id="rId8" imgW="2032945" imgH="4021577" progId="ChemDraw.Document.6.0">
                  <p:embed/>
                </p:oleObj>
              </mc:Choice>
              <mc:Fallback>
                <p:oleObj name="CS ChemDraw Drawing" r:id="rId8" imgW="2032945" imgH="4021577" progId="ChemDraw.Document.6.0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7200" y="3008293"/>
                        <a:ext cx="1704975" cy="3362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292351"/>
              </p:ext>
            </p:extLst>
          </p:nvPr>
        </p:nvGraphicFramePr>
        <p:xfrm>
          <a:off x="6227257" y="3133479"/>
          <a:ext cx="191770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59" name="CS ChemDraw Drawing" r:id="rId10" imgW="1918316" imgH="629461" progId="ChemDraw.Document.6.0">
                  <p:embed/>
                </p:oleObj>
              </mc:Choice>
              <mc:Fallback>
                <p:oleObj name="CS ChemDraw Drawing" r:id="rId10" imgW="1918316" imgH="629461" progId="ChemDraw.Document.6.0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227257" y="3133479"/>
                        <a:ext cx="1917700" cy="630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4499509"/>
              </p:ext>
            </p:extLst>
          </p:nvPr>
        </p:nvGraphicFramePr>
        <p:xfrm>
          <a:off x="6542800" y="4071347"/>
          <a:ext cx="1286614" cy="12981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60" name="CS ChemDraw Drawing" r:id="rId12" imgW="1421725" imgH="1435640" progId="ChemDraw.Document.6.0">
                  <p:embed/>
                </p:oleObj>
              </mc:Choice>
              <mc:Fallback>
                <p:oleObj name="CS ChemDraw Drawing" r:id="rId12" imgW="1421725" imgH="1435640" progId="ChemDraw.Document.6.0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542800" y="4071347"/>
                        <a:ext cx="1286614" cy="12981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9239528"/>
              </p:ext>
            </p:extLst>
          </p:nvPr>
        </p:nvGraphicFramePr>
        <p:xfrm>
          <a:off x="6434546" y="5756724"/>
          <a:ext cx="16827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61" name="CS ChemDraw Drawing" r:id="rId14" imgW="934045" imgH="510297" progId="ChemDraw.Document.6.0">
                  <p:embed/>
                </p:oleObj>
              </mc:Choice>
              <mc:Fallback>
                <p:oleObj name="CS ChemDraw Drawing" r:id="rId14" imgW="934045" imgH="510297" progId="ChemDraw.Document.6.0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434546" y="5756724"/>
                        <a:ext cx="1682750" cy="919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1001232" y="4839819"/>
            <a:ext cx="2244388" cy="1656048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063913" y="5677079"/>
            <a:ext cx="2244388" cy="998808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279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6977024"/>
              </p:ext>
            </p:extLst>
          </p:nvPr>
        </p:nvGraphicFramePr>
        <p:xfrm>
          <a:off x="5851525" y="2063750"/>
          <a:ext cx="6051550" cy="208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8" name="CS ChemDraw Drawing" r:id="rId3" imgW="6051350" imgH="2089026" progId="ChemDraw.Document.6.0">
                  <p:embed/>
                </p:oleObj>
              </mc:Choice>
              <mc:Fallback>
                <p:oleObj name="CS ChemDraw Drawing" r:id="rId3" imgW="6051350" imgH="2089026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51525" y="2063750"/>
                        <a:ext cx="6051550" cy="2089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4188151"/>
              </p:ext>
            </p:extLst>
          </p:nvPr>
        </p:nvGraphicFramePr>
        <p:xfrm>
          <a:off x="837835" y="2063601"/>
          <a:ext cx="3084513" cy="239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9" name="CS ChemDraw Drawing" r:id="rId5" imgW="3084322" imgH="2393813" progId="ChemDraw.Document.6.0">
                  <p:embed/>
                </p:oleObj>
              </mc:Choice>
              <mc:Fallback>
                <p:oleObj name="CS ChemDraw Drawing" r:id="rId5" imgW="3084322" imgH="239381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37835" y="2063601"/>
                        <a:ext cx="3084513" cy="2393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1354823"/>
              </p:ext>
            </p:extLst>
          </p:nvPr>
        </p:nvGraphicFramePr>
        <p:xfrm>
          <a:off x="2571" y="181012"/>
          <a:ext cx="5013325" cy="1919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00" name="CS ChemDraw Drawing" r:id="rId7" imgW="4682700" imgH="1793622" progId="ChemDraw.Document.6.0">
                  <p:embed/>
                </p:oleObj>
              </mc:Choice>
              <mc:Fallback>
                <p:oleObj name="CS ChemDraw Drawing" r:id="rId7" imgW="4682700" imgH="1793622" progId="ChemDraw.Document.6.0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71" y="181012"/>
                        <a:ext cx="5013325" cy="1919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4166373"/>
              </p:ext>
            </p:extLst>
          </p:nvPr>
        </p:nvGraphicFramePr>
        <p:xfrm>
          <a:off x="7020467" y="181012"/>
          <a:ext cx="4284101" cy="16410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01" name="CS ChemDraw Drawing" r:id="rId9" imgW="4683047" imgH="1793274" progId="ChemDraw.Document.6.0">
                  <p:embed/>
                </p:oleObj>
              </mc:Choice>
              <mc:Fallback>
                <p:oleObj name="CS ChemDraw Drawing" r:id="rId9" imgW="4683047" imgH="179327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020467" y="181012"/>
                        <a:ext cx="4284101" cy="16410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398033" y="3603812"/>
            <a:ext cx="4055633" cy="1032734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51160" y="2020060"/>
            <a:ext cx="3534197" cy="874025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9307013"/>
              </p:ext>
            </p:extLst>
          </p:nvPr>
        </p:nvGraphicFramePr>
        <p:xfrm>
          <a:off x="5935663" y="5273675"/>
          <a:ext cx="5965825" cy="1141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02" name="CS ChemDraw Drawing" r:id="rId11" imgW="4946436" imgH="944249" progId="ChemDraw.Document.6.0">
                  <p:embed/>
                </p:oleObj>
              </mc:Choice>
              <mc:Fallback>
                <p:oleObj name="CS ChemDraw Drawing" r:id="rId11" imgW="4946436" imgH="944249" progId="ChemDraw.Document.6.0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935663" y="5273675"/>
                        <a:ext cx="5965825" cy="1141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0669287"/>
              </p:ext>
            </p:extLst>
          </p:nvPr>
        </p:nvGraphicFramePr>
        <p:xfrm>
          <a:off x="96738" y="5405033"/>
          <a:ext cx="4824990" cy="1112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03" name="CS ChemDraw Drawing" r:id="rId13" imgW="4764944" imgH="1093689" progId="ChemDraw.Document.6.0">
                  <p:embed/>
                </p:oleObj>
              </mc:Choice>
              <mc:Fallback>
                <p:oleObj name="CS ChemDraw Drawing" r:id="rId13" imgW="4764944" imgH="1093689" progId="ChemDraw.Document.6.0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96738" y="5405033"/>
                        <a:ext cx="4824990" cy="11120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5" name="Straight Connector 14"/>
          <p:cNvCxnSpPr/>
          <p:nvPr/>
        </p:nvCxnSpPr>
        <p:spPr>
          <a:xfrm flipH="1">
            <a:off x="5319842" y="0"/>
            <a:ext cx="37466" cy="685800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2" descr="https://www.ysu.am/sites/default/files/styles/medium_profile/public/users/EPH_8287%E2%80%A4%20%D5%B4%D5%B7%D5%A1%D5%AF%D5%BE%D5%A1%D5%AE.jpg?h=a636111b&amp;itok=u8Rujh6L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428" y="5462"/>
            <a:ext cx="1289126" cy="136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334809" y="1375159"/>
            <a:ext cx="13818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y-AM" sz="1200" b="1" dirty="0" smtClean="0">
                <a:latin typeface="GHEAMariam" panose="02000503080000020003" pitchFamily="50" charset="0"/>
              </a:rPr>
              <a:t>Խաչատրյան Էմմա</a:t>
            </a:r>
            <a:endParaRPr lang="en-US" sz="1200" b="1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b="1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b="1" dirty="0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41618" y="4993895"/>
            <a:ext cx="5223104" cy="514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5568668" y="4968174"/>
            <a:ext cx="6415351" cy="514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056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53" t="54629" r="9851" b="17077"/>
          <a:stretch/>
        </p:blipFill>
        <p:spPr>
          <a:xfrm>
            <a:off x="268755" y="3614568"/>
            <a:ext cx="9176273" cy="1398496"/>
          </a:xfrm>
          <a:prstGeom prst="rect">
            <a:avLst/>
          </a:prstGeom>
        </p:spPr>
      </p:pic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9435056"/>
              </p:ext>
            </p:extLst>
          </p:nvPr>
        </p:nvGraphicFramePr>
        <p:xfrm>
          <a:off x="5483923" y="5491094"/>
          <a:ext cx="5965825" cy="1141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81" name="CS ChemDraw Drawing" r:id="rId4" imgW="4946436" imgH="944249" progId="ChemDraw.Document.6.0">
                  <p:embed/>
                </p:oleObj>
              </mc:Choice>
              <mc:Fallback>
                <p:oleObj name="CS ChemDraw Drawing" r:id="rId4" imgW="4946436" imgH="944249" progId="ChemDraw.Document.6.0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83923" y="5491094"/>
                        <a:ext cx="5965825" cy="1141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9165802"/>
              </p:ext>
            </p:extLst>
          </p:nvPr>
        </p:nvGraphicFramePr>
        <p:xfrm>
          <a:off x="268755" y="5491094"/>
          <a:ext cx="4824990" cy="1112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82" name="CS ChemDraw Drawing" r:id="rId6" imgW="4764944" imgH="1093689" progId="ChemDraw.Document.6.0">
                  <p:embed/>
                </p:oleObj>
              </mc:Choice>
              <mc:Fallback>
                <p:oleObj name="CS ChemDraw Drawing" r:id="rId6" imgW="4764944" imgH="1093689" progId="ChemDraw.Document.6.0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68755" y="5491094"/>
                        <a:ext cx="4824990" cy="11120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8075742"/>
              </p:ext>
            </p:extLst>
          </p:nvPr>
        </p:nvGraphicFramePr>
        <p:xfrm>
          <a:off x="268755" y="2647073"/>
          <a:ext cx="8628063" cy="827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83" name="CS ChemDraw Drawing" r:id="rId8" imgW="8628327" imgH="827130" progId="ChemDraw.Document.6.0">
                  <p:embed/>
                </p:oleObj>
              </mc:Choice>
              <mc:Fallback>
                <p:oleObj name="CS ChemDraw Drawing" r:id="rId8" imgW="8628327" imgH="82713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68755" y="2647073"/>
                        <a:ext cx="8628063" cy="827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118334" y="107576"/>
            <a:ext cx="4109421" cy="2399089"/>
            <a:chOff x="1730843" y="677933"/>
            <a:chExt cx="4950070" cy="3041833"/>
          </a:xfrm>
        </p:grpSpPr>
        <p:graphicFrame>
          <p:nvGraphicFramePr>
            <p:cNvPr id="7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13581819"/>
                </p:ext>
              </p:extLst>
            </p:nvPr>
          </p:nvGraphicFramePr>
          <p:xfrm>
            <a:off x="2012330" y="930144"/>
            <a:ext cx="3817938" cy="23923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984" name="CS ChemDraw Drawing" r:id="rId10" imgW="3258179" imgH="2047669" progId="ChemDraw.Document.6.0">
                    <p:embed/>
                  </p:oleObj>
                </mc:Choice>
                <mc:Fallback>
                  <p:oleObj name="CS ChemDraw Drawing" r:id="rId10" imgW="3258179" imgH="2047669" progId="ChemDraw.Document.6.0">
                    <p:embed/>
                    <p:pic>
                      <p:nvPicPr>
                        <p:cNvPr id="8" name="Object 7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2012330" y="930144"/>
                          <a:ext cx="3817938" cy="239236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Rounded Rectangle 7"/>
            <p:cNvSpPr/>
            <p:nvPr/>
          </p:nvSpPr>
          <p:spPr>
            <a:xfrm>
              <a:off x="1730843" y="677933"/>
              <a:ext cx="4950070" cy="3041833"/>
            </a:xfrm>
            <a:prstGeom prst="round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ight Arrow 8"/>
            <p:cNvSpPr/>
            <p:nvPr/>
          </p:nvSpPr>
          <p:spPr>
            <a:xfrm rot="19745579">
              <a:off x="3015640" y="1300373"/>
              <a:ext cx="422618" cy="342290"/>
            </a:xfrm>
            <a:prstGeom prst="rightArrow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ight Arrow 9"/>
            <p:cNvSpPr/>
            <p:nvPr/>
          </p:nvSpPr>
          <p:spPr>
            <a:xfrm rot="2576732">
              <a:off x="3214686" y="2631300"/>
              <a:ext cx="422618" cy="342290"/>
            </a:xfrm>
            <a:prstGeom prst="rightArrow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4487731"/>
              </p:ext>
            </p:extLst>
          </p:nvPr>
        </p:nvGraphicFramePr>
        <p:xfrm>
          <a:off x="774438" y="2896783"/>
          <a:ext cx="3638550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85" name="CS ChemDraw Drawing" r:id="rId12" imgW="3290105" imgH="670393" progId="ChemDraw.Document.6.0">
                  <p:embed/>
                </p:oleObj>
              </mc:Choice>
              <mc:Fallback>
                <p:oleObj name="CS ChemDraw Drawing" r:id="rId12" imgW="3290105" imgH="670393" progId="ChemDraw.Document.6.0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74438" y="2896783"/>
                        <a:ext cx="3638550" cy="739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48515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8739183" y="2381249"/>
            <a:ext cx="3452817" cy="104775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6030766" y="2395575"/>
            <a:ext cx="2652857" cy="37941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3054350" y="2268575"/>
            <a:ext cx="2568646" cy="379412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0" y="2357110"/>
            <a:ext cx="2568646" cy="379412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Diagram 1"/>
          <p:cNvGraphicFramePr/>
          <p:nvPr>
            <p:extLst/>
          </p:nvPr>
        </p:nvGraphicFramePr>
        <p:xfrm>
          <a:off x="325438" y="-2453199"/>
          <a:ext cx="11498261" cy="7018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8854" y="2483643"/>
          <a:ext cx="1704975" cy="336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10" name="CS ChemDraw Drawing" r:id="rId8" imgW="2032945" imgH="4021577" progId="ChemDraw.Document.6.0">
                  <p:embed/>
                </p:oleObj>
              </mc:Choice>
              <mc:Fallback>
                <p:oleObj name="CS ChemDraw Drawing" r:id="rId8" imgW="2032945" imgH="4021577" progId="ChemDraw.Document.6.0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854" y="2483643"/>
                        <a:ext cx="1704975" cy="3362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3222625" y="2378073"/>
          <a:ext cx="191770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11" name="CS ChemDraw Drawing" r:id="rId10" imgW="1918316" imgH="629461" progId="ChemDraw.Document.6.0">
                  <p:embed/>
                </p:oleObj>
              </mc:Choice>
              <mc:Fallback>
                <p:oleObj name="CS ChemDraw Drawing" r:id="rId10" imgW="1918316" imgH="629461" progId="ChemDraw.Document.6.0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222625" y="2378073"/>
                        <a:ext cx="1917700" cy="630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3314700" y="3130549"/>
          <a:ext cx="1422400" cy="143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12" name="CS ChemDraw Drawing" r:id="rId12" imgW="1421725" imgH="1435640" progId="ChemDraw.Document.6.0">
                  <p:embed/>
                </p:oleObj>
              </mc:Choice>
              <mc:Fallback>
                <p:oleObj name="CS ChemDraw Drawing" r:id="rId12" imgW="1421725" imgH="1435640" progId="ChemDraw.Document.6.0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314700" y="3130549"/>
                        <a:ext cx="1422400" cy="1435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3054350" y="5143539"/>
          <a:ext cx="16827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13" name="CS ChemDraw Drawing" r:id="rId14" imgW="934045" imgH="510297" progId="ChemDraw.Document.6.0">
                  <p:embed/>
                </p:oleObj>
              </mc:Choice>
              <mc:Fallback>
                <p:oleObj name="CS ChemDraw Drawing" r:id="rId14" imgW="934045" imgH="510297" progId="ChemDraw.Document.6.0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054350" y="5143539"/>
                        <a:ext cx="1682750" cy="919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8872385" y="2483643"/>
          <a:ext cx="3344863" cy="5986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14" name="CS ChemDraw Drawing" r:id="rId16" imgW="3547426" imgH="635135" progId="ChemDraw.Document.6.0">
                  <p:embed/>
                </p:oleObj>
              </mc:Choice>
              <mc:Fallback>
                <p:oleObj name="CS ChemDraw Drawing" r:id="rId16" imgW="3547426" imgH="635135" progId="ChemDraw.Document.6.0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8872385" y="2483643"/>
                        <a:ext cx="3344863" cy="5986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6138861" y="2250274"/>
          <a:ext cx="2544763" cy="38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15" name="CS ChemDraw Drawing" r:id="rId18" imgW="2142309" imgH="3207696" progId="ChemDraw.Document.6.0">
                  <p:embed/>
                </p:oleObj>
              </mc:Choice>
              <mc:Fallback>
                <p:oleObj name="CS ChemDraw Drawing" r:id="rId18" imgW="2142309" imgH="3207696" progId="ChemDraw.Document.6.0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138861" y="2250274"/>
                        <a:ext cx="2544763" cy="38124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818598" y="3672621"/>
            <a:ext cx="35209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hy-AM" i="1" dirty="0">
                <a:solidFill>
                  <a:srgbClr val="002060"/>
                </a:solidFill>
              </a:rPr>
              <a:t>Կատալիզատորների </a:t>
            </a:r>
            <a:r>
              <a:rPr lang="hy-AM" i="1" dirty="0" smtClean="0">
                <a:solidFill>
                  <a:srgbClr val="002060"/>
                </a:solidFill>
              </a:rPr>
              <a:t>փորձարկում,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y-AM" i="1" dirty="0" smtClean="0">
                <a:solidFill>
                  <a:srgbClr val="002060"/>
                </a:solidFill>
              </a:rPr>
              <a:t>արդյունքների </a:t>
            </a:r>
            <a:r>
              <a:rPr lang="hy-AM" i="1" dirty="0">
                <a:solidFill>
                  <a:srgbClr val="002060"/>
                </a:solidFill>
              </a:rPr>
              <a:t>վերլուծություն և կատալիզատորների </a:t>
            </a:r>
            <a:r>
              <a:rPr lang="hy-AM" i="1" dirty="0" smtClean="0">
                <a:solidFill>
                  <a:srgbClr val="002060"/>
                </a:solidFill>
              </a:rPr>
              <a:t>կատարելագործում,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y-AM" i="1" dirty="0" smtClean="0">
                <a:solidFill>
                  <a:srgbClr val="002060"/>
                </a:solidFill>
              </a:rPr>
              <a:t>ռեակցիայի </a:t>
            </a:r>
            <a:r>
              <a:rPr lang="hy-AM" i="1" dirty="0">
                <a:solidFill>
                  <a:srgbClr val="002060"/>
                </a:solidFill>
              </a:rPr>
              <a:t>մեխանիզմի ուսումնասիրություն։</a:t>
            </a:r>
            <a:endParaRPr lang="en-US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28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725712890"/>
              </p:ext>
            </p:extLst>
          </p:nvPr>
        </p:nvGraphicFramePr>
        <p:xfrm>
          <a:off x="515172" y="106480"/>
          <a:ext cx="10242475" cy="3830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4" name="Straight Connector 3"/>
          <p:cNvCxnSpPr/>
          <p:nvPr/>
        </p:nvCxnSpPr>
        <p:spPr>
          <a:xfrm>
            <a:off x="6303981" y="3055172"/>
            <a:ext cx="21515" cy="9807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203115" y="4035956"/>
            <a:ext cx="28436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dirty="0"/>
              <a:t>Առնվազն 4 </a:t>
            </a:r>
            <a:r>
              <a:rPr lang="hy-AM" dirty="0" smtClean="0"/>
              <a:t>հոդված ՄԳՇ-ում</a:t>
            </a:r>
            <a:r>
              <a:rPr lang="hy-AM" dirty="0"/>
              <a:t>, որոնցից առնվազն 2-ը՝ </a:t>
            </a:r>
            <a:r>
              <a:rPr lang="en-US" dirty="0"/>
              <a:t>SJR </a:t>
            </a:r>
            <a:r>
              <a:rPr lang="hy-AM" dirty="0"/>
              <a:t>դասակարգման </a:t>
            </a:r>
            <a:r>
              <a:rPr lang="en-US" dirty="0"/>
              <a:t>Q1 </a:t>
            </a:r>
            <a:r>
              <a:rPr lang="hy-AM" dirty="0"/>
              <a:t>կամ </a:t>
            </a:r>
            <a:r>
              <a:rPr lang="en-US" dirty="0"/>
              <a:t>Q2 </a:t>
            </a:r>
            <a:r>
              <a:rPr lang="hy-AM" dirty="0"/>
              <a:t>ամսագրերում։</a:t>
            </a:r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4641925" y="3055171"/>
            <a:ext cx="0" cy="2602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7496" y="5657671"/>
            <a:ext cx="304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dirty="0" smtClean="0"/>
              <a:t>2 տպագրված  հոդված </a:t>
            </a:r>
          </a:p>
          <a:p>
            <a:pPr algn="ctr"/>
            <a:r>
              <a:rPr lang="en-US" dirty="0" smtClean="0"/>
              <a:t>Q1</a:t>
            </a:r>
            <a:r>
              <a:rPr lang="hy-AM" dirty="0" smtClean="0"/>
              <a:t> ամսագրերում</a:t>
            </a:r>
            <a:r>
              <a:rPr lang="hy-AM" dirty="0"/>
              <a:t>։</a:t>
            </a:r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10434918" y="2818504"/>
            <a:ext cx="21515" cy="9807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8665029" y="3694701"/>
            <a:ext cx="309820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sz="1600" dirty="0"/>
              <a:t>Առնվազն 10 գիտական հրապարակում ՄԳՇ-ում</a:t>
            </a:r>
            <a:r>
              <a:rPr lang="hy-AM" sz="1600" dirty="0" smtClean="0"/>
              <a:t>,</a:t>
            </a:r>
          </a:p>
          <a:p>
            <a:r>
              <a:rPr lang="hy-AM" sz="1600" dirty="0" smtClean="0"/>
              <a:t> </a:t>
            </a:r>
            <a:r>
              <a:rPr lang="hy-AM" sz="1600" dirty="0"/>
              <a:t>որոնցից առնվազն 2-ը՝ </a:t>
            </a:r>
            <a:r>
              <a:rPr lang="en-US" sz="1600" dirty="0"/>
              <a:t>Q1, </a:t>
            </a:r>
            <a:endParaRPr lang="hy-AM" sz="1600" dirty="0" smtClean="0"/>
          </a:p>
          <a:p>
            <a:r>
              <a:rPr lang="hy-AM" sz="1600" dirty="0" smtClean="0"/>
              <a:t>և </a:t>
            </a:r>
            <a:r>
              <a:rPr lang="hy-AM" sz="1600" dirty="0"/>
              <a:t>առնվազն 2-ը՝ </a:t>
            </a:r>
            <a:r>
              <a:rPr lang="en-US" sz="1600" dirty="0"/>
              <a:t>Q2 </a:t>
            </a:r>
            <a:r>
              <a:rPr lang="hy-AM" sz="1600" dirty="0" smtClean="0"/>
              <a:t>ընդգրկված </a:t>
            </a:r>
            <a:r>
              <a:rPr lang="hy-AM" sz="1600" dirty="0"/>
              <a:t>պարբերականներում։</a:t>
            </a:r>
            <a:endParaRPr lang="en-US" sz="1600" dirty="0"/>
          </a:p>
        </p:txBody>
      </p:sp>
      <p:sp>
        <p:nvSpPr>
          <p:cNvPr id="15" name="Rectangle 14"/>
          <p:cNvSpPr/>
          <p:nvPr/>
        </p:nvSpPr>
        <p:spPr>
          <a:xfrm>
            <a:off x="8665029" y="5018140"/>
            <a:ext cx="341939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dirty="0"/>
              <a:t>15,000.0 հազար դրամը գերազանցող միջազգային գիտական դրամաշնորհի առնվազն մեկ դիմում (</a:t>
            </a:r>
            <a:r>
              <a:rPr lang="en-US" dirty="0"/>
              <a:t>submitted grant):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849" y="5236285"/>
            <a:ext cx="1075025" cy="119838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930" y="5293461"/>
            <a:ext cx="1075025" cy="1198389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263833" y="3188776"/>
            <a:ext cx="353260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dirty="0"/>
              <a:t>Գիտահանրամատչելի նյութերի պատրաստում և հանրայնացում (հրապարակումներ, հարցազրույցներ, տեսանյութեր, քննարկումներ և այլն)։</a:t>
            </a:r>
            <a:endParaRPr lang="en-US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209" y="3542698"/>
            <a:ext cx="1017089" cy="113380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221" y="124615"/>
            <a:ext cx="1326779" cy="177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29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4" y="3705497"/>
            <a:ext cx="2364377" cy="315250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939143" cy="3540034"/>
          </a:xfrm>
          <a:prstGeom prst="rect">
            <a:avLst/>
          </a:prstGeom>
        </p:spPr>
      </p:pic>
      <p:pic>
        <p:nvPicPr>
          <p:cNvPr id="7" name="Рисунок 39">
            <a:extLst>
              <a:ext uri="{FF2B5EF4-FFF2-40B4-BE49-F238E27FC236}">
                <a16:creationId xmlns:a16="http://schemas.microsoft.com/office/drawing/2014/main" id="{00000000-0008-0000-0000-000014000000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1216" y="1770017"/>
            <a:ext cx="2726522" cy="1957855"/>
          </a:xfrm>
          <a:prstGeom prst="rect">
            <a:avLst/>
          </a:prstGeom>
          <a:noFill/>
          <a:extLst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846" y="238330"/>
            <a:ext cx="2279367" cy="15195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332" y="0"/>
            <a:ext cx="4530640" cy="33979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302" y="3705497"/>
            <a:ext cx="4039510" cy="30296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627" y="3716434"/>
            <a:ext cx="4081554" cy="3061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894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2778" y="916301"/>
            <a:ext cx="118284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dirty="0"/>
              <a:t>Նախագծի 36-րդ ամսվա դրությամբ Հայտում ընդգրկված աշխատակիցների գումարային աշխատաժամանակը պետք է կազմի շաբաթական առնվազն 200 ժամ (5 </a:t>
            </a:r>
            <a:r>
              <a:rPr lang="en-US" dirty="0"/>
              <a:t>FTE)։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79" y="900781"/>
            <a:ext cx="661851" cy="66185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92777" y="1948432"/>
            <a:ext cx="110250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dirty="0"/>
              <a:t>Գործընկերը պետք է առնվազն 25 օր գտնվի ՀՀ-ում և առնվազն 25 օր իր գիտական կազմակերպությունում ընդունի Խմբի անդամներին։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69" y="1948432"/>
            <a:ext cx="661851" cy="6618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69" y="3330061"/>
            <a:ext cx="1766252" cy="236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1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26858" y="1503005"/>
            <a:ext cx="16521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y-AM" sz="1200" b="0" i="0" u="none" strike="noStrike" baseline="0" dirty="0" smtClean="0">
                <a:latin typeface="GHEAMariam" panose="02000503080000020003" pitchFamily="50" charset="0"/>
              </a:rPr>
              <a:t>Մկրտչյան Աննա 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r>
              <a:rPr lang="en-US" sz="1200" dirty="0" smtClean="0">
                <a:latin typeface="GHEAMariam" panose="02000503080000020003" pitchFamily="50" charset="0"/>
              </a:rPr>
              <a:t>H-index 13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dirty="0"/>
          </a:p>
        </p:txBody>
      </p:sp>
      <p:pic>
        <p:nvPicPr>
          <p:cNvPr id="5122" name="Picture 2" descr="https://www.ysu.am/sites/default/files/styles/medium_profile/public/users/YSU00357%E2%80%A4%20%D5%B4%D5%B7%D5%A1%D5%AF%D5%BE%D5%A1%D5%AE.jpg?h=9f20164e&amp;itok=1bGuKKSv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529" y="49669"/>
            <a:ext cx="1303990" cy="138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blogs.rsc.org/ob/files/2023/10/Peter-Langer-214x3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784" y="19442"/>
            <a:ext cx="1020247" cy="143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045778" y="1585769"/>
            <a:ext cx="15917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0" i="0" u="none" strike="noStrike" baseline="0" dirty="0" smtClean="0">
                <a:latin typeface="GHEAMariam" panose="02000503080000020003" pitchFamily="50" charset="0"/>
              </a:rPr>
              <a:t>Peter</a:t>
            </a:r>
            <a:r>
              <a:rPr lang="en-US" sz="1200" b="0" i="0" u="none" strike="noStrike" dirty="0" smtClean="0">
                <a:latin typeface="GHEAMariam" panose="02000503080000020003" pitchFamily="50" charset="0"/>
              </a:rPr>
              <a:t> Langer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r>
              <a:rPr lang="en-US" sz="1200" dirty="0" smtClean="0">
                <a:latin typeface="GHEAMariam" panose="02000503080000020003" pitchFamily="50" charset="0"/>
              </a:rPr>
              <a:t>H-index 45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endParaRPr lang="en-US" sz="1200" dirty="0"/>
          </a:p>
        </p:txBody>
      </p:sp>
      <p:pic>
        <p:nvPicPr>
          <p:cNvPr id="5128" name="Picture 8" descr="https://www.ysu.am/sites/default/files/styles/medium_profile/public/users/20230521_162444.jpg?h=55541bb6&amp;itok=XNFG8KO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773" y="19442"/>
            <a:ext cx="1474434" cy="1566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376461" y="1702864"/>
            <a:ext cx="16521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y-AM" sz="1200" dirty="0" smtClean="0">
                <a:latin typeface="GHEAMariam" panose="02000503080000020003" pitchFamily="50" charset="0"/>
              </a:rPr>
              <a:t>Մե</a:t>
            </a:r>
            <a:r>
              <a:rPr lang="hy-AM" sz="1200" b="0" i="0" u="none" strike="noStrike" baseline="0" dirty="0" smtClean="0">
                <a:latin typeface="GHEAMariam" panose="02000503080000020003" pitchFamily="50" charset="0"/>
              </a:rPr>
              <a:t>լիքյան Գագիկ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r>
              <a:rPr lang="en-US" sz="1200" dirty="0" smtClean="0">
                <a:latin typeface="GHEAMariam" panose="02000503080000020003" pitchFamily="50" charset="0"/>
              </a:rPr>
              <a:t>H-index </a:t>
            </a:r>
            <a:r>
              <a:rPr lang="ru-RU" sz="1200" dirty="0">
                <a:latin typeface="GHEAMariam" panose="02000503080000020003" pitchFamily="50" charset="0"/>
              </a:rPr>
              <a:t>7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dirty="0"/>
          </a:p>
        </p:txBody>
      </p:sp>
      <p:pic>
        <p:nvPicPr>
          <p:cNvPr id="5130" name="Picture 10" descr="https://www.ysu.am/sites/default/files/styles/medium_profile/public/users/IMG_2432.jpeg?h=8d70cbfc&amp;itok=a6qsN4cV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59" y="2216991"/>
            <a:ext cx="1774825" cy="188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s://www.ysu.am/sites/default/files/styles/medium_profile/public/users/EPH_8287%E2%80%A4%20%D5%B4%D5%B7%D5%A1%D5%AF%D5%BE%D5%A1%D5%AE.jpg?h=a636111b&amp;itok=u8Rujh6L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3203" y="2203595"/>
            <a:ext cx="1648490" cy="1751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s://www.ysu.am/sites/default/files/styles/medium_profile/public/users/EPH_8269%E2%80%A4%20%D5%B4%D5%B7%D5%A1%D5%AF%D5%BE%D5%A1%D5%AE.jpg?h=b5ac0819&amp;itok=ZfVyEuhl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710" y="2166371"/>
            <a:ext cx="1752547" cy="1862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https://www.ysu.am/sites/default/files/styles/medium_profile/public/users/1_30.jpg?h=7746ae35&amp;itok=5YgX7ki_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9502" y="19442"/>
            <a:ext cx="1464755" cy="155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7122648" y="1702863"/>
            <a:ext cx="20973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y-AM" sz="1200" dirty="0" smtClean="0">
                <a:latin typeface="GHEAMariam" panose="02000503080000020003" pitchFamily="50" charset="0"/>
              </a:rPr>
              <a:t>Համբարձումյան Լիլիթ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r>
              <a:rPr lang="en-US" sz="1200" dirty="0" smtClean="0">
                <a:latin typeface="GHEAMariam" panose="02000503080000020003" pitchFamily="50" charset="0"/>
              </a:rPr>
              <a:t>H-index 3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dirty="0"/>
          </a:p>
        </p:txBody>
      </p:sp>
      <p:sp>
        <p:nvSpPr>
          <p:cNvPr id="14" name="Rectangle 13"/>
          <p:cNvSpPr/>
          <p:nvPr/>
        </p:nvSpPr>
        <p:spPr>
          <a:xfrm>
            <a:off x="120884" y="4285664"/>
            <a:ext cx="2143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y-AM" sz="1200" dirty="0" smtClean="0">
                <a:latin typeface="GHEAMariam" panose="02000503080000020003" pitchFamily="50" charset="0"/>
              </a:rPr>
              <a:t>Ղազարյան Կարապետ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dirty="0"/>
          </a:p>
        </p:txBody>
      </p:sp>
      <p:sp>
        <p:nvSpPr>
          <p:cNvPr id="15" name="Rectangle 14"/>
          <p:cNvSpPr/>
          <p:nvPr/>
        </p:nvSpPr>
        <p:spPr>
          <a:xfrm>
            <a:off x="2495367" y="4285663"/>
            <a:ext cx="2143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y-AM" sz="1200" dirty="0" smtClean="0">
                <a:latin typeface="GHEAMariam" panose="02000503080000020003" pitchFamily="50" charset="0"/>
              </a:rPr>
              <a:t>Խաչատրյան Էմմա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dirty="0"/>
          </a:p>
        </p:txBody>
      </p:sp>
      <p:sp>
        <p:nvSpPr>
          <p:cNvPr id="16" name="Rectangle 15"/>
          <p:cNvSpPr/>
          <p:nvPr/>
        </p:nvSpPr>
        <p:spPr>
          <a:xfrm>
            <a:off x="11312901" y="13359521"/>
            <a:ext cx="43677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y-AM" sz="1200" dirty="0" smtClean="0">
                <a:latin typeface="GHEAMariam" panose="02000503080000020003" pitchFamily="50" charset="0"/>
              </a:rPr>
              <a:t>Հոխանյան Էլեն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r>
              <a:rPr lang="en-US" sz="1200" dirty="0" smtClean="0">
                <a:latin typeface="GHEAMariam" panose="02000503080000020003" pitchFamily="50" charset="0"/>
              </a:rPr>
              <a:t>H-index </a:t>
            </a:r>
            <a:r>
              <a:rPr lang="ru-RU" sz="1200" dirty="0">
                <a:latin typeface="GHEAMariam" panose="02000503080000020003" pitchFamily="50" charset="0"/>
              </a:rPr>
              <a:t>7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dirty="0"/>
          </a:p>
        </p:txBody>
      </p:sp>
      <p:pic>
        <p:nvPicPr>
          <p:cNvPr id="5138" name="Picture 18" descr="No photo description available.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243" y="2176754"/>
            <a:ext cx="1621673" cy="1621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4439943" y="4272317"/>
            <a:ext cx="2143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y-AM" sz="1200" dirty="0" smtClean="0">
                <a:latin typeface="GHEAMariam" panose="02000503080000020003" pitchFamily="50" charset="0"/>
              </a:rPr>
              <a:t>Գրիգորյան Աննա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dirty="0"/>
          </a:p>
        </p:txBody>
      </p:sp>
      <p:sp>
        <p:nvSpPr>
          <p:cNvPr id="19" name="Rectangle 18"/>
          <p:cNvSpPr/>
          <p:nvPr/>
        </p:nvSpPr>
        <p:spPr>
          <a:xfrm>
            <a:off x="6660284" y="4272316"/>
            <a:ext cx="2143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y-AM" sz="1200" dirty="0" smtClean="0">
                <a:latin typeface="GHEAMariam" panose="02000503080000020003" pitchFamily="50" charset="0"/>
              </a:rPr>
              <a:t>Հոխանյան Էլեն</a:t>
            </a:r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b="0" i="0" u="none" strike="noStrike" baseline="0" dirty="0" smtClean="0">
              <a:latin typeface="GHEAMariam" panose="02000503080000020003" pitchFamily="50" charset="0"/>
            </a:endParaRPr>
          </a:p>
          <a:p>
            <a:pPr algn="ctr"/>
            <a:endParaRPr lang="en-US" sz="1200" dirty="0"/>
          </a:p>
        </p:txBody>
      </p:sp>
      <p:sp>
        <p:nvSpPr>
          <p:cNvPr id="4" name="Rectangle 3"/>
          <p:cNvSpPr/>
          <p:nvPr/>
        </p:nvSpPr>
        <p:spPr>
          <a:xfrm>
            <a:off x="-75284" y="88238"/>
            <a:ext cx="24609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y-AM" b="1" dirty="0" smtClean="0">
                <a:solidFill>
                  <a:srgbClr val="FF0000"/>
                </a:solidFill>
                <a:latin typeface="GHEA Grapalat" panose="0200050605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Խմբի </a:t>
            </a:r>
            <a:r>
              <a:rPr lang="hy-AM" b="1" dirty="0">
                <a:solidFill>
                  <a:srgbClr val="FF0000"/>
                </a:solidFill>
                <a:latin typeface="GHEA Grapalat" panose="0200050605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անդամների </a:t>
            </a:r>
            <a:endParaRPr lang="hy-AM" b="1" dirty="0" smtClean="0">
              <a:solidFill>
                <a:srgbClr val="FF0000"/>
              </a:solidFill>
              <a:latin typeface="GHEA Grapalat" panose="02000506050000020003" pitchFamily="50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y-AM" b="1" dirty="0" smtClean="0">
                <a:solidFill>
                  <a:srgbClr val="FF0000"/>
                </a:solidFill>
                <a:latin typeface="GHEA Grapalat" panose="0200050605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ներգրավվածություն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0722" name="Picture 2" descr="https://www.ysu.am/sites/default/files/styles/medium_profile/public/users/WhatsApp%20Image%202024-09-04%20at%2021.40.35%20copy.jpg?h=98bee9c2&amp;itok=VUDpJH4z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9995" y="2252598"/>
            <a:ext cx="1861821" cy="197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9219995" y="4348369"/>
            <a:ext cx="19335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y-AM" sz="1200" b="1" dirty="0" smtClean="0">
                <a:solidFill>
                  <a:srgbClr val="0F3F76"/>
                </a:solidFill>
                <a:latin typeface="GHEA Mariam" panose="02000503080000020003" pitchFamily="50" charset="0"/>
              </a:rPr>
              <a:t>Սարդարյան</a:t>
            </a:r>
            <a:r>
              <a:rPr lang="en-US" sz="1200" b="1" dirty="0" smtClean="0">
                <a:solidFill>
                  <a:srgbClr val="0F3F76"/>
                </a:solidFill>
                <a:latin typeface="GHEA Mariam" panose="02000503080000020003" pitchFamily="50" charset="0"/>
              </a:rPr>
              <a:t> </a:t>
            </a:r>
            <a:r>
              <a:rPr lang="hy-AM" sz="1200" b="1" dirty="0">
                <a:solidFill>
                  <a:srgbClr val="0F3F76"/>
                </a:solidFill>
                <a:latin typeface="GHEA Mariam" panose="02000503080000020003" pitchFamily="50" charset="0"/>
              </a:rPr>
              <a:t>Սիրանուշ </a:t>
            </a:r>
            <a:endParaRPr lang="hy-AM" sz="1200" b="1" i="0" dirty="0">
              <a:solidFill>
                <a:srgbClr val="0F3F76"/>
              </a:solidFill>
              <a:effectLst/>
              <a:latin typeface="GHEA Mariam" panose="0200050308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flipH="1">
            <a:off x="320799" y="5810667"/>
            <a:ext cx="5671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 smtClean="0"/>
              <a:t>Մարգարյան Մարիան </a:t>
            </a:r>
            <a:r>
              <a:rPr lang="ru-RU" dirty="0" smtClean="0"/>
              <a:t>(</a:t>
            </a:r>
            <a:r>
              <a:rPr lang="hy-AM" dirty="0" smtClean="0"/>
              <a:t>Մագիստրոս– ուսանող</a:t>
            </a:r>
            <a:r>
              <a:rPr lang="ru-RU" dirty="0" smtClean="0"/>
              <a:t>)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 flipH="1">
            <a:off x="6202549" y="5826904"/>
            <a:ext cx="5671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 smtClean="0"/>
              <a:t>Մեսրոյան Քնար </a:t>
            </a:r>
            <a:r>
              <a:rPr lang="ru-RU" dirty="0" smtClean="0"/>
              <a:t>(</a:t>
            </a:r>
            <a:r>
              <a:rPr lang="hy-AM" dirty="0" smtClean="0"/>
              <a:t>Բակալավր– ուսանող</a:t>
            </a:r>
            <a:r>
              <a:rPr lang="ru-RU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173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EDE1-C6CD-4943-8D52-10A674D58F2C}" type="datetime1">
              <a:rPr lang="ru-RU" smtClean="0"/>
              <a:t>14.05.2026</a:t>
            </a:fld>
            <a:endParaRPr lang="ru-RU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12-BFA2-403F-85EF-DFD3FF6D973A}" type="slidenum">
              <a:rPr lang="en-ZA" smtClean="0"/>
              <a:pPr/>
              <a:t>31</a:t>
            </a:fld>
            <a:endParaRPr lang="en-ZA" dirty="0"/>
          </a:p>
        </p:txBody>
      </p:sp>
      <p:pic>
        <p:nvPicPr>
          <p:cNvPr id="36866" name="Picture 2" descr="Chirascan™ Circular Dichroism Spectrome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3874"/>
            <a:ext cx="4050476" cy="212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58466" y="295536"/>
            <a:ext cx="1933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C00000"/>
                </a:solidFill>
              </a:rPr>
              <a:t>Chirascan</a:t>
            </a:r>
            <a:r>
              <a:rPr lang="en-US" b="1" dirty="0">
                <a:solidFill>
                  <a:srgbClr val="C00000"/>
                </a:solidFill>
              </a:rPr>
              <a:t> V100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746" y="664868"/>
            <a:ext cx="4397590" cy="285264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045196" y="110870"/>
            <a:ext cx="45291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F3F76"/>
                </a:solidFill>
                <a:latin typeface="GHEA Mariam" panose="02000503080000020003" pitchFamily="50" charset="0"/>
              </a:rPr>
              <a:t>NMR INSTRUMENTS Fourier 80, Bruker</a:t>
            </a:r>
            <a:endParaRPr lang="en-US" b="1" i="0" dirty="0">
              <a:solidFill>
                <a:srgbClr val="0F3F76"/>
              </a:solidFill>
              <a:effectLst/>
              <a:latin typeface="GHEA Mariam" panose="02000503080000020003" pitchFamily="50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86" y="3250586"/>
            <a:ext cx="3288302" cy="328830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566385" y="4873101"/>
            <a:ext cx="39669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www.ysu.am/sci/582/75491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48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EDE1-C6CD-4943-8D52-10A674D58F2C}" type="datetime1">
              <a:rPr lang="ru-RU" sz="1600" b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14.05.2026</a:t>
            </a:fld>
            <a:endParaRPr lang="ru-RU" sz="1600" b="1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12-BFA2-403F-85EF-DFD3FF6D973A}" type="slidenum">
              <a:rPr lang="en-ZA" smtClean="0"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32</a:t>
            </a:fld>
            <a:endParaRPr lang="en-Z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0" name="Picture 2" descr="https://lh7-rt.googleusercontent.com/slidesz/AGV_vUcKwCIcpM4TgCWU87pz3G6DczHQpwEQX4_cboZqUn9VPyRlba3DYs-q5NneOmqsiCXZiSQjhGk7cZMlXp7w2LOrCmBOQAS4HcjBWWLca-DDjhBE8rbshd8DYU8c00Y8Ayv1vA9FZ38AbwIlqe9JhOM=s2048?key=g5d9BT5JnOhmJKX7-PcNIo1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273" y="27194"/>
            <a:ext cx="3631901" cy="2424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75224" y="2514245"/>
            <a:ext cx="31621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 Tracer-100, Shimadzu, Japan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2" name="Picture 4" descr="https://lh7-rt.googleusercontent.com/slidesz/AGV_vUf2oCYZ9BcGVyuFu6h18iArNM2XOKuRgiiH0ay62F57Y_4baqvrEldA4DV7jRycLeds1qchXa73BCb7GQJBWiutpKqglZixRbpMushUsBHbqdJXOCiWITIKlmJAM5fVbmoUgzriJYjaplyTZL9I0HI=s2048?key=g5d9BT5JnOhmJKX7-PcNIo1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24" y="2998636"/>
            <a:ext cx="3467998" cy="2601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75224" y="572762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Knauer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Azura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Germany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590187" y="642993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Institute of Pharmacy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7732" y="0"/>
            <a:ext cx="2034268" cy="2034268"/>
          </a:xfrm>
          <a:prstGeom prst="rect">
            <a:avLst/>
          </a:prstGeom>
        </p:spPr>
      </p:pic>
      <p:pic>
        <p:nvPicPr>
          <p:cNvPr id="15" name="Picture 2" descr="https://lh7-rt.googleusercontent.com/slidesz/AGV_vUd0EvbxyK6OcdUc77QP9y_ECIZJDrsKiguJXnxkeAPch2YZTTnLzdLHCORsJnBQcZuwKSD52XVTP7I2tqznrq2H2-lvY1nHADNV06T6VPrJnuRpCNbGSn7KAgaVvaqUY6PhradskmzqNyHDLpsixb8=s2048?key=g5d9BT5JnOhmJKX7-PcNIo1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352" y="27194"/>
            <a:ext cx="3366936" cy="2525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147410" y="2629304"/>
            <a:ext cx="47500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000000"/>
                </a:solidFill>
                <a:latin typeface="Merriweather"/>
              </a:rPr>
              <a:t>LCMS-2020 Prominence-</a:t>
            </a:r>
            <a:r>
              <a:rPr lang="en-US" i="1" dirty="0" err="1">
                <a:solidFill>
                  <a:srgbClr val="000000"/>
                </a:solidFill>
                <a:latin typeface="Merriweather"/>
              </a:rPr>
              <a:t>i</a:t>
            </a:r>
            <a:r>
              <a:rPr lang="en-US" i="1" dirty="0">
                <a:solidFill>
                  <a:srgbClr val="000000"/>
                </a:solidFill>
                <a:latin typeface="Merriweather"/>
              </a:rPr>
              <a:t>, Shimadzu, Japan</a:t>
            </a:r>
            <a:endParaRPr lang="en-US" i="1" dirty="0"/>
          </a:p>
        </p:txBody>
      </p:sp>
      <p:pic>
        <p:nvPicPr>
          <p:cNvPr id="18" name="Picture 2" descr="https://lh7-rt.googleusercontent.com/slidesz/AGV_vUewtCVFaEPrPnOlimJttNqJ56NLsXGM-dxIBi1b2kWbgtiCREGOOtHT0gWRm9ZxTUTA3SFMOzBAezlcPVNrrfOMn7ptfxOLLUYvVOKicfHf0QQPTuKHqgfXGN6U4-XqlhJCY4vVI1gGiPzoNK6zTQ=s2048?key=g5d9BT5JnOhmJKX7-PcNIo1y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178" y="2998636"/>
            <a:ext cx="3862468" cy="2896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3825174" y="5975821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srgbClr val="000000"/>
                </a:solidFill>
                <a:latin typeface="Merriweather"/>
              </a:rPr>
              <a:t>e2695, Waters Alliance System, USA</a:t>
            </a:r>
            <a:endParaRPr lang="en-US" dirty="0"/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41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EDE1-C6CD-4943-8D52-10A674D58F2C}" type="datetime1">
              <a:rPr lang="ru-RU" smtClean="0"/>
              <a:t>14.05.2026</a:t>
            </a:fld>
            <a:endParaRPr lang="ru-RU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B212-BFA2-403F-85EF-DFD3FF6D973A}" type="slidenum">
              <a:rPr lang="en-ZA" smtClean="0"/>
              <a:pPr/>
              <a:t>33</a:t>
            </a:fld>
            <a:endParaRPr lang="en-ZA" dirty="0"/>
          </a:p>
        </p:txBody>
      </p:sp>
      <p:pic>
        <p:nvPicPr>
          <p:cNvPr id="35842" name="Picture 2" descr="https://lh7-rt.googleusercontent.com/slidesz/AGV_vUfxuzOgWceAGvmSGOoTPWT1diSkxf-yatepW0IFYArcDsvJwC2qEbxGXITqNfJjSfBEFqOxRfC9EHteqn-EgQHGHLPRLIWosWGkNn2tD2jslANcLKAPlPZyVOPNEONyB5_y-Gr6vh6vooK74gDrR3c=s2048?key=g5d9BT5JnOhmJKX7-PcNIo1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80" y="536043"/>
            <a:ext cx="5149208" cy="3437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4" name="Picture 4" descr="C:\Users\Comp\AppData\Local\Microsoft\Windows\INetCache\Content.Word\20241203_1147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678" y="536043"/>
            <a:ext cx="3483579" cy="356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518987" y="166711"/>
            <a:ext cx="65641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000000"/>
                </a:solidFill>
                <a:latin typeface="Merriweather"/>
              </a:rPr>
              <a:t>TRACE 1610 ISQ 7610,</a:t>
            </a:r>
            <a:endParaRPr lang="en-US" dirty="0"/>
          </a:p>
          <a:p>
            <a:pPr algn="ctr"/>
            <a:r>
              <a:rPr lang="en-US" dirty="0" err="1">
                <a:solidFill>
                  <a:srgbClr val="000000"/>
                </a:solidFill>
                <a:latin typeface="Merriweather"/>
              </a:rPr>
              <a:t>Thermo</a:t>
            </a:r>
            <a:r>
              <a:rPr lang="en-US" dirty="0">
                <a:solidFill>
                  <a:srgbClr val="000000"/>
                </a:solidFill>
                <a:latin typeface="Merriweather"/>
              </a:rPr>
              <a:t> Fisher, USA</a:t>
            </a:r>
            <a:endParaRPr lang="en-US" dirty="0"/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166711"/>
            <a:ext cx="46237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Merriweather"/>
              </a:rPr>
              <a:t>GC TRACE 1310, </a:t>
            </a:r>
            <a:r>
              <a:rPr lang="en-US" dirty="0" err="1">
                <a:solidFill>
                  <a:srgbClr val="000000"/>
                </a:solidFill>
                <a:latin typeface="Merriweather"/>
              </a:rPr>
              <a:t>Thermo</a:t>
            </a:r>
            <a:r>
              <a:rPr lang="en-US" dirty="0">
                <a:solidFill>
                  <a:srgbClr val="000000"/>
                </a:solidFill>
                <a:latin typeface="Merriweather"/>
              </a:rPr>
              <a:t> Fisher, USA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7732" y="0"/>
            <a:ext cx="2034268" cy="2034268"/>
          </a:xfrm>
          <a:prstGeom prst="rect">
            <a:avLst/>
          </a:prstGeom>
        </p:spPr>
      </p:pic>
      <p:pic>
        <p:nvPicPr>
          <p:cNvPr id="11" name="Picture 2" descr="https://lh7-rt.googleusercontent.com/slidesz/AGV_vUff8U9ErPMY_4f3uU1_KNyc_7s9J4Pjj8j8Zn9-PYfa6bupz00XOWNO5qaxZRukCMDlG672_mQxZGLjvEKbvw6mRrXP53D4HvxLJAEZHNdryd0PMM6GUIRS5w364aCJ9px8rjtFAWzNcAnrFIxcaxc=s2048?key=g5d9BT5JnOhmJKX7-PcNIo1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80" y="4423819"/>
            <a:ext cx="3581804" cy="239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390876" y="6148222"/>
            <a:ext cx="3134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C00000"/>
                </a:solidFill>
                <a:latin typeface="Merriweather"/>
              </a:rPr>
              <a:t>ICP-OES 5800, Agilent, USA</a:t>
            </a: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18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foto\архив\2019\ISTC\IMG_21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72957"/>
            <a:ext cx="41148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foto\архив\2019\ISTC\IMG_21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2779027"/>
            <a:ext cx="3146658" cy="2097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User\Downloads\306657084_1390651404675195_461775023874013621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743" y="129188"/>
            <a:ext cx="1849691" cy="247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User\Downloads\293944254_428662979184668_2594460039725691609_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693" y="3182972"/>
            <a:ext cx="2527300" cy="338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User\Downloads\306099421_5413833705398866_3373673763033031348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742" y="3055053"/>
            <a:ext cx="2540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User\Downloads\117401290_3307442085944170_3977544078506712096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062" y="5200429"/>
            <a:ext cx="1520938" cy="152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586" y="5067981"/>
            <a:ext cx="2204515" cy="165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60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Users\User\Downloads\306657084_1390651404675195_4617750238740136214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4507" y="0"/>
            <a:ext cx="2444448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User\Downloads\293944254_428662979184668_2594460039725691609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25" y="96628"/>
            <a:ext cx="2527300" cy="338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User\Downloads\306099421_5413833705398866_3373673763033031348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980" y="3703445"/>
            <a:ext cx="3627864" cy="272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670" y="3276600"/>
            <a:ext cx="2670719" cy="35609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744" y="0"/>
            <a:ext cx="2467672" cy="32902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86531"/>
            <a:ext cx="3831988" cy="25506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746" y="289932"/>
            <a:ext cx="3300761" cy="247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01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8328" y="3918227"/>
            <a:ext cx="613180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dirty="0" err="1" smtClean="0">
                <a:latin typeface="Sylfaen" panose="010A0502050306030303" pitchFamily="18" charset="0"/>
              </a:rPr>
              <a:t>Շարունակելի</a:t>
            </a:r>
            <a:r>
              <a:rPr lang="en-US" sz="6600" dirty="0" smtClean="0">
                <a:latin typeface="Sylfaen" panose="010A0502050306030303" pitchFamily="18" charset="0"/>
              </a:rPr>
              <a:t> </a:t>
            </a:r>
            <a:r>
              <a:rPr lang="hy-AM" sz="6600" dirty="0" smtClean="0">
                <a:latin typeface="Sylfaen" panose="010A0502050306030303" pitchFamily="18" charset="0"/>
              </a:rPr>
              <a:t>է</a:t>
            </a:r>
            <a:endParaRPr lang="en-US" sz="6600" dirty="0">
              <a:latin typeface="Sylfaen" panose="010A050205030603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42" y="300446"/>
            <a:ext cx="6010926" cy="32183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754" y="168931"/>
            <a:ext cx="4466439" cy="66996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880"/>
          <a:stretch/>
        </p:blipFill>
        <p:spPr>
          <a:xfrm>
            <a:off x="154742" y="5206160"/>
            <a:ext cx="7171509" cy="98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04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53004" y="1752600"/>
            <a:ext cx="18473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00" dirty="0"/>
          </a:p>
        </p:txBody>
      </p:sp>
      <p:sp>
        <p:nvSpPr>
          <p:cNvPr id="3" name="Rectangle 2"/>
          <p:cNvSpPr/>
          <p:nvPr/>
        </p:nvSpPr>
        <p:spPr>
          <a:xfrm>
            <a:off x="91983" y="1137046"/>
            <a:ext cx="1088511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hy-AM" sz="5400" dirty="0">
                <a:solidFill>
                  <a:srgbClr val="0070C0"/>
                </a:solidFill>
              </a:rPr>
              <a:t>Շնորհակալություն </a:t>
            </a:r>
            <a:endParaRPr lang="en-US" sz="5400" dirty="0">
              <a:solidFill>
                <a:srgbClr val="0070C0"/>
              </a:solidFill>
            </a:endParaRPr>
          </a:p>
          <a:p>
            <a:r>
              <a:rPr lang="hy-AM" sz="5400" smtClean="0">
                <a:solidFill>
                  <a:srgbClr val="0070C0"/>
                </a:solidFill>
              </a:rPr>
              <a:t>ուշադրության </a:t>
            </a:r>
            <a:r>
              <a:rPr lang="hy-AM" sz="5400" dirty="0">
                <a:solidFill>
                  <a:srgbClr val="0070C0"/>
                </a:solidFill>
              </a:rPr>
              <a:t>համար</a:t>
            </a:r>
            <a:endParaRPr lang="ru-RU" sz="5400" dirty="0">
              <a:solidFill>
                <a:srgbClr val="0070C0"/>
              </a:solidFill>
            </a:endParaRPr>
          </a:p>
          <a:p>
            <a:pPr algn="ctr"/>
            <a:endParaRPr lang="en-US" sz="5400" b="0" cap="none" spc="0" dirty="0">
              <a:ln w="0"/>
              <a:solidFill>
                <a:srgbClr val="0070C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62" b="21046"/>
          <a:stretch/>
        </p:blipFill>
        <p:spPr>
          <a:xfrm>
            <a:off x="0" y="3905069"/>
            <a:ext cx="6821550" cy="29529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0488" y="13790"/>
            <a:ext cx="3321127" cy="4428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5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8" name="Text Box 10"/>
          <p:cNvSpPr txBox="1">
            <a:spLocks noChangeArrowheads="1"/>
          </p:cNvSpPr>
          <p:nvPr/>
        </p:nvSpPr>
        <p:spPr bwMode="auto">
          <a:xfrm>
            <a:off x="1967742" y="2310439"/>
            <a:ext cx="398157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hy-AM" sz="1800" dirty="0" smtClean="0"/>
              <a:t>ԵՊՀ, Ֆարմացիայի </a:t>
            </a:r>
            <a:r>
              <a:rPr lang="hy-AM" sz="1800" dirty="0"/>
              <a:t>ինստիտուտի </a:t>
            </a:r>
            <a:endParaRPr lang="hy-AM" sz="1800" dirty="0" smtClean="0"/>
          </a:p>
          <a:p>
            <a:pPr algn="ctr"/>
            <a:r>
              <a:rPr lang="hy-AM" sz="1800" dirty="0" smtClean="0"/>
              <a:t>ԳՀ </a:t>
            </a:r>
            <a:r>
              <a:rPr lang="hy-AM" sz="1800" dirty="0"/>
              <a:t>կենտրոն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EA8277-A929-4CCA-B480-2FBA7AD8B058}" type="datetime1">
              <a:rPr lang="ru-RU" smtClean="0"/>
              <a:t>14.05.2026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453769" y="5769964"/>
            <a:ext cx="2924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www.ysu.am/sci/582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-206533" y="2371645"/>
            <a:ext cx="256093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hy-AM" sz="1800" dirty="0" smtClean="0"/>
              <a:t>ԵՊՀ,</a:t>
            </a:r>
          </a:p>
          <a:p>
            <a:pPr algn="ctr"/>
            <a:r>
              <a:rPr lang="hy-AM" sz="1800" dirty="0" smtClean="0"/>
              <a:t>Ֆարմացիայի ինստիտուտ</a:t>
            </a:r>
            <a:endParaRPr lang="hy-AM" sz="1800" dirty="0"/>
          </a:p>
        </p:txBody>
      </p:sp>
      <p:sp>
        <p:nvSpPr>
          <p:cNvPr id="7" name="Rectangle 6"/>
          <p:cNvSpPr/>
          <p:nvPr/>
        </p:nvSpPr>
        <p:spPr>
          <a:xfrm>
            <a:off x="0" y="5814639"/>
            <a:ext cx="3319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www.ysu.am/faculty/495</a:t>
            </a:r>
            <a:r>
              <a:rPr lang="hy-AM" dirty="0" smtClean="0"/>
              <a:t>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7008884" y="2048479"/>
            <a:ext cx="52416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www.armbiotech.am/am/research-units/Sector-of-Asymmetric-Catalysis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6378544" y="1325347"/>
            <a:ext cx="587202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hy-AM" sz="1800" dirty="0" smtClean="0"/>
              <a:t>ՀՀ ԳԱԱ «Հայկենսատեխնոլոգիա» ԳԱԿ ՊՈԱԿ, Ասիմետրիկ կատալիզի լաբորատորիա</a:t>
            </a:r>
            <a:endParaRPr lang="hy-AM" sz="1800" dirty="0"/>
          </a:p>
        </p:txBody>
      </p:sp>
      <p:sp>
        <p:nvSpPr>
          <p:cNvPr id="18" name="TextBox 17"/>
          <p:cNvSpPr txBox="1"/>
          <p:nvPr/>
        </p:nvSpPr>
        <p:spPr>
          <a:xfrm>
            <a:off x="223977" y="173266"/>
            <a:ext cx="9273693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y-AM" sz="3800" dirty="0" smtClean="0">
                <a:solidFill>
                  <a:schemeClr val="accent6">
                    <a:lumMod val="75000"/>
                  </a:schemeClr>
                </a:solidFill>
              </a:rPr>
              <a:t>Շնորհակալություն ուշադրության համար</a:t>
            </a:r>
            <a:r>
              <a:rPr lang="ru-RU" sz="3800" dirty="0" smtClean="0">
                <a:solidFill>
                  <a:schemeClr val="accent6">
                    <a:lumMod val="75000"/>
                  </a:schemeClr>
                </a:solidFill>
              </a:rPr>
              <a:t>!</a:t>
            </a:r>
            <a:endParaRPr lang="ru-RU" sz="3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23977" y="81748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y-AM" dirty="0">
                <a:solidFill>
                  <a:srgbClr val="222222"/>
                </a:solidFill>
                <a:latin typeface="arial, sans-serif"/>
              </a:rPr>
              <a:t>ք.գ.թ. Աննա </a:t>
            </a:r>
            <a:r>
              <a:rPr lang="hy-AM" dirty="0" smtClean="0">
                <a:solidFill>
                  <a:srgbClr val="222222"/>
                </a:solidFill>
                <a:latin typeface="arial, sans-serif"/>
              </a:rPr>
              <a:t>Մկրտչյան</a:t>
            </a:r>
            <a:endParaRPr lang="en-US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US" dirty="0" smtClean="0">
                <a:solidFill>
                  <a:srgbClr val="222222"/>
                </a:solidFill>
                <a:latin typeface="arial, sans-serif"/>
              </a:rPr>
              <a:t>+</a:t>
            </a:r>
            <a:r>
              <a:rPr lang="en-US" dirty="0">
                <a:solidFill>
                  <a:srgbClr val="222222"/>
                </a:solidFill>
                <a:latin typeface="arial, sans-serif"/>
              </a:rPr>
              <a:t>374 (60) 71 04 </a:t>
            </a:r>
            <a:r>
              <a:rPr lang="ru-RU" dirty="0" smtClean="0">
                <a:solidFill>
                  <a:srgbClr val="222222"/>
                </a:solidFill>
                <a:latin typeface="arial, sans-serif"/>
              </a:rPr>
              <a:t>40</a:t>
            </a:r>
            <a:r>
              <a:rPr lang="en-US" dirty="0" smtClean="0">
                <a:solidFill>
                  <a:srgbClr val="222222"/>
                </a:solidFill>
                <a:latin typeface="arial, sans-serif"/>
              </a:rPr>
              <a:t>,</a:t>
            </a:r>
            <a:endParaRPr lang="en-US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US" dirty="0" smtClean="0">
                <a:solidFill>
                  <a:srgbClr val="222222"/>
                </a:solidFill>
                <a:latin typeface="arial, sans-serif"/>
                <a:hlinkClick r:id="rId5"/>
              </a:rPr>
              <a:t>a</a:t>
            </a:r>
            <a:r>
              <a:rPr lang="en-US" b="0" i="0" dirty="0" smtClean="0">
                <a:solidFill>
                  <a:srgbClr val="222222"/>
                </a:solidFill>
                <a:effectLst/>
                <a:latin typeface="arial, sans-serif"/>
                <a:hlinkClick r:id="rId5"/>
              </a:rPr>
              <a:t>nna_mkrtchyan@ysu.am</a:t>
            </a:r>
            <a:r>
              <a:rPr lang="en-US" b="0" i="0" dirty="0" smtClean="0">
                <a:solidFill>
                  <a:srgbClr val="222222"/>
                </a:solidFill>
                <a:effectLst/>
                <a:latin typeface="arial, sans-serif"/>
              </a:rPr>
              <a:t> </a:t>
            </a:r>
            <a:endParaRPr lang="en-US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02" y="3294975"/>
            <a:ext cx="1915254" cy="19152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4014"/>
            <a:ext cx="1970977" cy="197097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403101" y="277350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y-AM" b="1" dirty="0">
                <a:solidFill>
                  <a:srgbClr val="0F3F76"/>
                </a:solidFill>
                <a:latin typeface="GHEA Mariam"/>
              </a:rPr>
              <a:t>Դեղերի որակի հսկման և մոնիթորինգի գիտաուսումնական կենտրոն</a:t>
            </a:r>
            <a:endParaRPr lang="hy-AM" b="1" i="0" dirty="0">
              <a:solidFill>
                <a:srgbClr val="0F3F76"/>
              </a:solidFill>
              <a:effectLst/>
              <a:latin typeface="GHEA Mariam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1567" y="3419839"/>
            <a:ext cx="2292206" cy="229220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951208" y="5846958"/>
            <a:ext cx="32407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9"/>
              </a:rPr>
              <a:t>https://</a:t>
            </a:r>
            <a:r>
              <a:rPr lang="en-US" dirty="0" smtClean="0">
                <a:hlinkClick r:id="rId9"/>
              </a:rPr>
              <a:t>www.ysu.am/sci/570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8819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709</TotalTime>
  <Words>651</Words>
  <Application>Microsoft Office PowerPoint</Application>
  <PresentationFormat>Widescreen</PresentationFormat>
  <Paragraphs>158</Paragraphs>
  <Slides>38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56" baseType="lpstr">
      <vt:lpstr>Arial</vt:lpstr>
      <vt:lpstr>arial, sans-serif</vt:lpstr>
      <vt:lpstr>Cambria</vt:lpstr>
      <vt:lpstr>GHEA Grapalat</vt:lpstr>
      <vt:lpstr>GHEA Mariam</vt:lpstr>
      <vt:lpstr>GHEAMariam</vt:lpstr>
      <vt:lpstr>Google Sans</vt:lpstr>
      <vt:lpstr>Merriweather</vt:lpstr>
      <vt:lpstr>Roboto</vt:lpstr>
      <vt:lpstr>Rockwell</vt:lpstr>
      <vt:lpstr>Rockwell Condensed</vt:lpstr>
      <vt:lpstr>Source Sans Pro</vt:lpstr>
      <vt:lpstr>Sylfaen</vt:lpstr>
      <vt:lpstr>Times New Roman</vt:lpstr>
      <vt:lpstr>Times-Roman</vt:lpstr>
      <vt:lpstr>Wingdings</vt:lpstr>
      <vt:lpstr>Wood Type</vt:lpstr>
      <vt:lpstr>CS ChemDraw Drawing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Օպտիկապես ակտիվ նոր α-ամինաթթուների սինթեզ Գլայզերի և Մաննիխի ռեակցիաների կիրառմամբ և դրանց հենքի վրա կառուցված կարճ պեպտիդների ստացում և հետազոտում՝ որպես քիրալային օրգանակատալիզատորներ   Synthesis of Novel Optically Active α-Amino Acids via Glaser and Mannich Reactions, and the Development and Study of Short Peptides Based on Them as Chiral Organocatalysts</dc:title>
  <dc:creator>Ann Mkrtchyan</dc:creator>
  <cp:lastModifiedBy>Comp</cp:lastModifiedBy>
  <cp:revision>77</cp:revision>
  <dcterms:created xsi:type="dcterms:W3CDTF">2024-10-11T18:28:36Z</dcterms:created>
  <dcterms:modified xsi:type="dcterms:W3CDTF">2026-05-14T13:38:07Z</dcterms:modified>
</cp:coreProperties>
</file>